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76" r:id="rId5"/>
    <p:sldId id="277" r:id="rId6"/>
    <p:sldId id="278" r:id="rId7"/>
    <p:sldId id="268" r:id="rId8"/>
    <p:sldId id="279" r:id="rId9"/>
    <p:sldId id="265" r:id="rId10"/>
    <p:sldId id="280" r:id="rId11"/>
    <p:sldId id="264" r:id="rId12"/>
    <p:sldId id="275" r:id="rId13"/>
    <p:sldId id="283" r:id="rId14"/>
    <p:sldId id="284" r:id="rId15"/>
    <p:sldId id="285" r:id="rId16"/>
    <p:sldId id="289" r:id="rId17"/>
    <p:sldId id="290" r:id="rId18"/>
    <p:sldId id="288" r:id="rId19"/>
    <p:sldId id="287" r:id="rId20"/>
    <p:sldId id="291" r:id="rId21"/>
    <p:sldId id="286" r:id="rId22"/>
    <p:sldId id="281" r:id="rId23"/>
    <p:sldId id="282" r:id="rId24"/>
    <p:sldId id="273" r:id="rId25"/>
    <p:sldId id="272" r:id="rId26"/>
    <p:sldId id="274" r:id="rId27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Montserrat" pitchFamily="2" charset="0"/>
      <p:regular r:id="rId32"/>
    </p:embeddedFont>
    <p:embeddedFont>
      <p:font typeface="Montserrat Bold" charset="0"/>
      <p:regular r:id="rId33"/>
    </p:embeddedFont>
    <p:embeddedFont>
      <p:font typeface="Canva Sans" charset="0"/>
      <p:regular r:id="rId34"/>
    </p:embeddedFont>
    <p:embeddedFont>
      <p:font typeface="Poppins Bold" charset="0"/>
      <p:regular r:id="rId35"/>
    </p:embeddedFont>
    <p:embeddedFont>
      <p:font typeface="Poppins" charset="0"/>
      <p:regular r:id="rId36"/>
      <p:bold r:id="rId37"/>
      <p:italic r:id="rId38"/>
      <p:boldItalic r:id="rId39"/>
    </p:embeddedFont>
    <p:embeddedFont>
      <p:font typeface="Aileron Bold" charset="0"/>
      <p:regular r:id="rId40"/>
    </p:embeddedFont>
    <p:embeddedFont>
      <p:font typeface="Antonio" charset="0"/>
      <p:regular r:id="rId41"/>
    </p:embeddedFont>
    <p:embeddedFont>
      <p:font typeface="Montserrat Classic Bold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87" autoAdjust="0"/>
    <p:restoredTop sz="94622" autoAdjust="0"/>
  </p:normalViewPr>
  <p:slideViewPr>
    <p:cSldViewPr>
      <p:cViewPr varScale="1">
        <p:scale>
          <a:sx n="43" d="100"/>
          <a:sy n="43" d="100"/>
        </p:scale>
        <p:origin x="-9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64B181-27D0-4672-B3F9-FE5A10A994D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8E82C5-E55B-463A-8F0A-DF6DE936C085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OUTPUT</a:t>
          </a:r>
          <a:endParaRPr lang="en-US" dirty="0"/>
        </a:p>
      </dgm:t>
    </dgm:pt>
    <dgm:pt modelId="{E09C4FE0-405C-452E-A1AC-4C0C2BB47A12}" type="parTrans" cxnId="{7F5075CF-7BA1-4371-9689-EEF3E99DDA1E}">
      <dgm:prSet/>
      <dgm:spPr/>
      <dgm:t>
        <a:bodyPr/>
        <a:lstStyle/>
        <a:p>
          <a:endParaRPr lang="en-US"/>
        </a:p>
      </dgm:t>
    </dgm:pt>
    <dgm:pt modelId="{4D75F5AC-B8D3-4DFF-8311-F7BD729A38C9}" type="sibTrans" cxnId="{7F5075CF-7BA1-4371-9689-EEF3E99DDA1E}">
      <dgm:prSet/>
      <dgm:spPr/>
      <dgm:t>
        <a:bodyPr/>
        <a:lstStyle/>
        <a:p>
          <a:endParaRPr lang="en-US"/>
        </a:p>
      </dgm:t>
    </dgm:pt>
    <dgm:pt modelId="{794C4055-49E9-43A6-85D6-5EEE8CCDD23C}">
      <dgm:prSet phldrT="[Text]" custT="1"/>
      <dgm:spPr/>
      <dgm:t>
        <a:bodyPr/>
        <a:lstStyle/>
        <a:p>
          <a:pPr algn="just"/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Teridentifikasinya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permasalahan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dengan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sosialisasi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simulasi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 DVI</a:t>
          </a:r>
          <a:endParaRPr lang="en-US" sz="2200" dirty="0">
            <a:solidFill>
              <a:schemeClr val="tx2">
                <a:lumMod val="75000"/>
              </a:schemeClr>
            </a:solidFill>
          </a:endParaRPr>
        </a:p>
      </dgm:t>
    </dgm:pt>
    <dgm:pt modelId="{B5C10BD8-D24D-460B-AB0A-7210A8073F68}" type="parTrans" cxnId="{0295D0A2-B09C-4388-97C4-81FB74DF9078}">
      <dgm:prSet/>
      <dgm:spPr/>
      <dgm:t>
        <a:bodyPr/>
        <a:lstStyle/>
        <a:p>
          <a:endParaRPr lang="en-US"/>
        </a:p>
      </dgm:t>
    </dgm:pt>
    <dgm:pt modelId="{009086F1-C2C7-48D3-A06F-D5274C347F2D}" type="sibTrans" cxnId="{0295D0A2-B09C-4388-97C4-81FB74DF9078}">
      <dgm:prSet/>
      <dgm:spPr/>
      <dgm:t>
        <a:bodyPr/>
        <a:lstStyle/>
        <a:p>
          <a:endParaRPr lang="en-US"/>
        </a:p>
      </dgm:t>
    </dgm:pt>
    <dgm:pt modelId="{A7723C23-66C9-4E5A-A66F-8D780F848A8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OUTCOME</a:t>
          </a:r>
          <a:endParaRPr lang="en-US" dirty="0"/>
        </a:p>
      </dgm:t>
    </dgm:pt>
    <dgm:pt modelId="{3E08ECFA-B7F9-4809-B2B1-74851BEAD14E}" type="parTrans" cxnId="{5ADB62F5-619C-4BE6-AECF-40E6D8B00DBF}">
      <dgm:prSet/>
      <dgm:spPr/>
      <dgm:t>
        <a:bodyPr/>
        <a:lstStyle/>
        <a:p>
          <a:endParaRPr lang="en-US"/>
        </a:p>
      </dgm:t>
    </dgm:pt>
    <dgm:pt modelId="{E0F14356-1337-47D1-B85D-985BCC0B48E4}" type="sibTrans" cxnId="{5ADB62F5-619C-4BE6-AECF-40E6D8B00DBF}">
      <dgm:prSet/>
      <dgm:spPr/>
      <dgm:t>
        <a:bodyPr/>
        <a:lstStyle/>
        <a:p>
          <a:endParaRPr lang="en-US"/>
        </a:p>
      </dgm:t>
    </dgm:pt>
    <dgm:pt modelId="{946C6EEC-99D2-4A11-8911-4EBDA49AD4D5}">
      <dgm:prSet custT="1"/>
      <dgm:spPr/>
      <dgm:t>
        <a:bodyPr/>
        <a:lstStyle/>
        <a:p>
          <a:pPr algn="just"/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Buku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Saku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DVI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dapat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meningkatkan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kemampuan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SDM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dalam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pemahaman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tentang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DVI </a:t>
          </a:r>
          <a:endParaRPr lang="en-US" sz="2200" dirty="0" smtClean="0">
            <a:solidFill>
              <a:schemeClr val="tx2">
                <a:lumMod val="75000"/>
              </a:schemeClr>
            </a:solidFill>
            <a:latin typeface="Poppins" charset="0"/>
            <a:cs typeface="Poppins" charset="0"/>
          </a:endParaRPr>
        </a:p>
      </dgm:t>
    </dgm:pt>
    <dgm:pt modelId="{6489BFAA-CE63-47A9-894F-13C1CEA5B3FF}" type="parTrans" cxnId="{A0246538-E206-4611-821D-79B1B03DD17D}">
      <dgm:prSet/>
      <dgm:spPr/>
      <dgm:t>
        <a:bodyPr/>
        <a:lstStyle/>
        <a:p>
          <a:endParaRPr lang="en-US"/>
        </a:p>
      </dgm:t>
    </dgm:pt>
    <dgm:pt modelId="{95C0892D-29E7-4456-85EF-EBC3DE839A8A}" type="sibTrans" cxnId="{A0246538-E206-4611-821D-79B1B03DD17D}">
      <dgm:prSet/>
      <dgm:spPr/>
      <dgm:t>
        <a:bodyPr/>
        <a:lstStyle/>
        <a:p>
          <a:endParaRPr lang="en-US"/>
        </a:p>
      </dgm:t>
    </dgm:pt>
    <dgm:pt modelId="{F85FB9E7-135E-4881-A9BD-2085A0249F64}">
      <dgm:prSet custT="1"/>
      <dgm:spPr/>
      <dgm:t>
        <a:bodyPr/>
        <a:lstStyle/>
        <a:p>
          <a:pPr algn="just"/>
          <a:r>
            <a:rPr lang="en-ID" sz="220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Penyelesaian masalah dapat teratasi dengan pelaksanaan sosialisasi DVI</a:t>
          </a:r>
          <a:endParaRPr lang="en-US" sz="2200" dirty="0" smtClean="0">
            <a:solidFill>
              <a:schemeClr val="tx2">
                <a:lumMod val="75000"/>
              </a:schemeClr>
            </a:solidFill>
            <a:latin typeface="Poppins" charset="0"/>
            <a:cs typeface="Poppins" charset="0"/>
          </a:endParaRPr>
        </a:p>
      </dgm:t>
    </dgm:pt>
    <dgm:pt modelId="{CA680C21-CFB9-46B1-9C9D-67E72C8C6B41}" type="parTrans" cxnId="{34042D23-55C9-482A-B1ED-027FA76F12E4}">
      <dgm:prSet/>
      <dgm:spPr/>
      <dgm:t>
        <a:bodyPr/>
        <a:lstStyle/>
        <a:p>
          <a:endParaRPr lang="en-US"/>
        </a:p>
      </dgm:t>
    </dgm:pt>
    <dgm:pt modelId="{43F7C117-FB0B-43DC-B06A-6508707A92EE}" type="sibTrans" cxnId="{34042D23-55C9-482A-B1ED-027FA76F12E4}">
      <dgm:prSet/>
      <dgm:spPr/>
      <dgm:t>
        <a:bodyPr/>
        <a:lstStyle/>
        <a:p>
          <a:endParaRPr lang="en-US"/>
        </a:p>
      </dgm:t>
    </dgm:pt>
    <dgm:pt modelId="{7BEE15A8-6708-459F-8E3A-96DA83B199C8}">
      <dgm:prSet custT="1"/>
      <dgm:spPr/>
      <dgm:t>
        <a:bodyPr/>
        <a:lstStyle/>
        <a:p>
          <a:pPr algn="just"/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Perjanjian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Nota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Kesepakatan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Kerjasama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dapat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mengintegritas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komunikasi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antar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stakeholder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ekternal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</a:t>
          </a:r>
          <a:r>
            <a:rPr lang="en-ID" sz="2200" dirty="0" err="1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dan</a:t>
          </a:r>
          <a:r>
            <a:rPr lang="en-ID" sz="2200" dirty="0" smtClean="0">
              <a:solidFill>
                <a:schemeClr val="tx2">
                  <a:lumMod val="75000"/>
                </a:schemeClr>
              </a:solidFill>
              <a:latin typeface="Poppins" charset="0"/>
              <a:cs typeface="Poppins" charset="0"/>
            </a:rPr>
            <a:t> stakeholder internal </a:t>
          </a:r>
          <a:endParaRPr lang="en-US" sz="2200" dirty="0">
            <a:solidFill>
              <a:schemeClr val="tx2">
                <a:lumMod val="75000"/>
              </a:schemeClr>
            </a:solidFill>
            <a:latin typeface="Poppins" charset="0"/>
            <a:ea typeface="Poppins"/>
            <a:cs typeface="Poppins" charset="0"/>
            <a:sym typeface="Poppins"/>
          </a:endParaRPr>
        </a:p>
      </dgm:t>
    </dgm:pt>
    <dgm:pt modelId="{F8DAEB2E-1DCD-4717-897A-48BE632C5B51}" type="parTrans" cxnId="{BBF3A15E-79EF-4617-BFAD-92B96EB5EB1B}">
      <dgm:prSet/>
      <dgm:spPr/>
      <dgm:t>
        <a:bodyPr/>
        <a:lstStyle/>
        <a:p>
          <a:endParaRPr lang="en-US"/>
        </a:p>
      </dgm:t>
    </dgm:pt>
    <dgm:pt modelId="{85DEAF41-A026-4E66-8170-1ECCC48877BC}" type="sibTrans" cxnId="{BBF3A15E-79EF-4617-BFAD-92B96EB5EB1B}">
      <dgm:prSet/>
      <dgm:spPr/>
      <dgm:t>
        <a:bodyPr/>
        <a:lstStyle/>
        <a:p>
          <a:endParaRPr lang="en-US"/>
        </a:p>
      </dgm:t>
    </dgm:pt>
    <dgm:pt modelId="{1B03EBE4-C15A-4F13-BD04-A9598FFB0149}">
      <dgm:prSet custT="1"/>
      <dgm:spPr/>
      <dgm:t>
        <a:bodyPr/>
        <a:lstStyle/>
        <a:p>
          <a:pPr algn="just"/>
          <a:r>
            <a:rPr lang="en-US" sz="240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Proses identifikasi jenazah dapat dilaksanakan dengan cepat</a:t>
          </a:r>
          <a:endParaRPr lang="en-US" sz="2400" dirty="0">
            <a:solidFill>
              <a:schemeClr val="tx2">
                <a:lumMod val="75000"/>
              </a:schemeClr>
            </a:solidFill>
            <a:latin typeface="Poppins"/>
            <a:ea typeface="Poppins"/>
            <a:cs typeface="Poppins"/>
            <a:sym typeface="Poppins"/>
          </a:endParaRPr>
        </a:p>
      </dgm:t>
    </dgm:pt>
    <dgm:pt modelId="{D66592D4-E3E5-4403-B66F-CC32526D21F5}" type="parTrans" cxnId="{74190194-39D9-43FB-B630-03F8AE141B1E}">
      <dgm:prSet/>
      <dgm:spPr/>
      <dgm:t>
        <a:bodyPr/>
        <a:lstStyle/>
        <a:p>
          <a:endParaRPr lang="en-US"/>
        </a:p>
      </dgm:t>
    </dgm:pt>
    <dgm:pt modelId="{40B0BF73-A8F3-4AA1-94E4-1E9CBB7F5917}" type="sibTrans" cxnId="{74190194-39D9-43FB-B630-03F8AE141B1E}">
      <dgm:prSet/>
      <dgm:spPr/>
      <dgm:t>
        <a:bodyPr/>
        <a:lstStyle/>
        <a:p>
          <a:endParaRPr lang="en-US"/>
        </a:p>
      </dgm:t>
    </dgm:pt>
    <dgm:pt modelId="{3CDCF397-013D-4B7C-9C70-FA0BEF8595D9}">
      <dgm:prSet custT="1"/>
      <dgm:spPr/>
      <dgm:t>
        <a:bodyPr/>
        <a:lstStyle/>
        <a:p>
          <a:pPr algn="just"/>
          <a:r>
            <a:rPr lang="en-US" sz="240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Terwujudnya hubungan yang bersinergi antara stake holder internal dan eksternal</a:t>
          </a:r>
          <a:endParaRPr lang="en-US" sz="2400" dirty="0">
            <a:solidFill>
              <a:schemeClr val="tx2">
                <a:lumMod val="75000"/>
              </a:schemeClr>
            </a:solidFill>
            <a:latin typeface="Poppins"/>
            <a:ea typeface="Poppins"/>
            <a:cs typeface="Poppins"/>
            <a:sym typeface="Poppins"/>
          </a:endParaRPr>
        </a:p>
      </dgm:t>
    </dgm:pt>
    <dgm:pt modelId="{C179E071-34F9-4413-8DA8-9AF184B70D5B}" type="parTrans" cxnId="{D34B1008-F347-415E-9156-00863102651E}">
      <dgm:prSet/>
      <dgm:spPr/>
      <dgm:t>
        <a:bodyPr/>
        <a:lstStyle/>
        <a:p>
          <a:endParaRPr lang="en-US"/>
        </a:p>
      </dgm:t>
    </dgm:pt>
    <dgm:pt modelId="{DED664E5-EB89-4660-9B54-157B31C9FAD8}" type="sibTrans" cxnId="{D34B1008-F347-415E-9156-00863102651E}">
      <dgm:prSet/>
      <dgm:spPr/>
      <dgm:t>
        <a:bodyPr/>
        <a:lstStyle/>
        <a:p>
          <a:endParaRPr lang="en-US"/>
        </a:p>
      </dgm:t>
    </dgm:pt>
    <dgm:pt modelId="{65C4D444-EB0C-4052-B820-A528CB6C1C88}">
      <dgm:prSet custT="1"/>
      <dgm:spPr/>
      <dgm:t>
        <a:bodyPr/>
        <a:lstStyle/>
        <a:p>
          <a:pPr algn="just"/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Terlaksananya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penanganan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identifikasi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sesuai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dengan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sosialisasi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dan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simulasi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yang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telah</a:t>
          </a:r>
          <a:r>
            <a:rPr lang="en-US" sz="2400" dirty="0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 </a:t>
          </a:r>
          <a:r>
            <a:rPr lang="en-US" sz="2400" dirty="0" err="1" smtClean="0">
              <a:solidFill>
                <a:schemeClr val="tx2">
                  <a:lumMod val="75000"/>
                </a:schemeClr>
              </a:solidFill>
              <a:latin typeface="Poppins"/>
              <a:ea typeface="Poppins"/>
              <a:cs typeface="Poppins"/>
              <a:sym typeface="Poppins"/>
            </a:rPr>
            <a:t>dilakukan</a:t>
          </a:r>
          <a:endParaRPr lang="en-US" sz="2400" dirty="0">
            <a:solidFill>
              <a:schemeClr val="tx2">
                <a:lumMod val="75000"/>
              </a:schemeClr>
            </a:solidFill>
            <a:latin typeface="Poppins"/>
            <a:ea typeface="Poppins"/>
            <a:cs typeface="Poppins"/>
            <a:sym typeface="Poppins"/>
          </a:endParaRPr>
        </a:p>
      </dgm:t>
    </dgm:pt>
    <dgm:pt modelId="{A25981C5-AF02-420B-9E2A-629145C91E48}" type="parTrans" cxnId="{DFF94DFB-8A0C-4941-AC9D-9F1A5974C9D1}">
      <dgm:prSet/>
      <dgm:spPr/>
      <dgm:t>
        <a:bodyPr/>
        <a:lstStyle/>
        <a:p>
          <a:endParaRPr lang="en-US"/>
        </a:p>
      </dgm:t>
    </dgm:pt>
    <dgm:pt modelId="{BC59EA95-D4C8-497A-9D37-A3997EFDCC2F}" type="sibTrans" cxnId="{DFF94DFB-8A0C-4941-AC9D-9F1A5974C9D1}">
      <dgm:prSet/>
      <dgm:spPr/>
      <dgm:t>
        <a:bodyPr/>
        <a:lstStyle/>
        <a:p>
          <a:endParaRPr lang="en-US"/>
        </a:p>
      </dgm:t>
    </dgm:pt>
    <dgm:pt modelId="{3D183E07-DB9E-476C-8B38-2DA9D9434751}" type="pres">
      <dgm:prSet presAssocID="{9D64B181-27D0-4672-B3F9-FE5A10A994D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6EFE62-1109-4D51-A1F7-2661110EE654}" type="pres">
      <dgm:prSet presAssocID="{6A8E82C5-E55B-463A-8F0A-DF6DE936C085}" presName="compNode" presStyleCnt="0"/>
      <dgm:spPr/>
    </dgm:pt>
    <dgm:pt modelId="{45CB11F3-1720-4F4D-B59F-F53B1FDF01BA}" type="pres">
      <dgm:prSet presAssocID="{6A8E82C5-E55B-463A-8F0A-DF6DE936C085}" presName="childRect" presStyleLbl="bgAcc1" presStyleIdx="0" presStyleCnt="2" custScaleY="106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58406-4DC2-4AA8-B429-5E87886E7470}" type="pres">
      <dgm:prSet presAssocID="{6A8E82C5-E55B-463A-8F0A-DF6DE936C08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00C07-8965-4FA7-874A-F09DB71CEC44}" type="pres">
      <dgm:prSet presAssocID="{6A8E82C5-E55B-463A-8F0A-DF6DE936C085}" presName="parentRect" presStyleLbl="alignNode1" presStyleIdx="0" presStyleCnt="2"/>
      <dgm:spPr/>
      <dgm:t>
        <a:bodyPr/>
        <a:lstStyle/>
        <a:p>
          <a:endParaRPr lang="en-US"/>
        </a:p>
      </dgm:t>
    </dgm:pt>
    <dgm:pt modelId="{5BA71908-7F0B-4D9B-B623-8CE18FDC0387}" type="pres">
      <dgm:prSet presAssocID="{6A8E82C5-E55B-463A-8F0A-DF6DE936C085}" presName="adorn" presStyleLbl="fgAccFollowNod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AC2F477-0540-416F-A1BD-E55741C326F9}" type="pres">
      <dgm:prSet presAssocID="{4D75F5AC-B8D3-4DFF-8311-F7BD729A38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16E8F9-F7E0-4F77-93C6-B7F110BA113F}" type="pres">
      <dgm:prSet presAssocID="{A7723C23-66C9-4E5A-A66F-8D780F848A8D}" presName="compNode" presStyleCnt="0"/>
      <dgm:spPr/>
    </dgm:pt>
    <dgm:pt modelId="{D07A892D-2E61-4F11-AB10-D018D45FC9E6}" type="pres">
      <dgm:prSet presAssocID="{A7723C23-66C9-4E5A-A66F-8D780F848A8D}" presName="childRect" presStyleLbl="bgAcc1" presStyleIdx="1" presStyleCnt="2" custScaleY="106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4937-BF87-43AF-9D34-74EBE1A18EAF}" type="pres">
      <dgm:prSet presAssocID="{A7723C23-66C9-4E5A-A66F-8D780F848A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C2C31-C940-479F-AC05-C8C809D7BD35}" type="pres">
      <dgm:prSet presAssocID="{A7723C23-66C9-4E5A-A66F-8D780F848A8D}" presName="parentRect" presStyleLbl="alignNode1" presStyleIdx="1" presStyleCnt="2"/>
      <dgm:spPr/>
      <dgm:t>
        <a:bodyPr/>
        <a:lstStyle/>
        <a:p>
          <a:endParaRPr lang="en-US"/>
        </a:p>
      </dgm:t>
    </dgm:pt>
    <dgm:pt modelId="{30ACBDFC-EF91-4845-9CA0-F70EF082FDC2}" type="pres">
      <dgm:prSet presAssocID="{A7723C23-66C9-4E5A-A66F-8D780F848A8D}" presName="adorn" presStyleLbl="fgAccFollowNod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D1741AE-6712-4D4C-8D62-90743D468FA8}" type="presOf" srcId="{3CDCF397-013D-4B7C-9C70-FA0BEF8595D9}" destId="{D07A892D-2E61-4F11-AB10-D018D45FC9E6}" srcOrd="0" destOrd="1" presId="urn:microsoft.com/office/officeart/2005/8/layout/bList2"/>
    <dgm:cxn modelId="{74190194-39D9-43FB-B630-03F8AE141B1E}" srcId="{A7723C23-66C9-4E5A-A66F-8D780F848A8D}" destId="{1B03EBE4-C15A-4F13-BD04-A9598FFB0149}" srcOrd="0" destOrd="0" parTransId="{D66592D4-E3E5-4403-B66F-CC32526D21F5}" sibTransId="{40B0BF73-A8F3-4AA1-94E4-1E9CBB7F5917}"/>
    <dgm:cxn modelId="{5ADB62F5-619C-4BE6-AECF-40E6D8B00DBF}" srcId="{9D64B181-27D0-4672-B3F9-FE5A10A994DD}" destId="{A7723C23-66C9-4E5A-A66F-8D780F848A8D}" srcOrd="1" destOrd="0" parTransId="{3E08ECFA-B7F9-4809-B2B1-74851BEAD14E}" sibTransId="{E0F14356-1337-47D1-B85D-985BCC0B48E4}"/>
    <dgm:cxn modelId="{D82B832B-5177-409E-A0EA-1F848DD2AB19}" type="presOf" srcId="{6A8E82C5-E55B-463A-8F0A-DF6DE936C085}" destId="{C1A58406-4DC2-4AA8-B429-5E87886E7470}" srcOrd="0" destOrd="0" presId="urn:microsoft.com/office/officeart/2005/8/layout/bList2"/>
    <dgm:cxn modelId="{BBF3A15E-79EF-4617-BFAD-92B96EB5EB1B}" srcId="{6A8E82C5-E55B-463A-8F0A-DF6DE936C085}" destId="{7BEE15A8-6708-459F-8E3A-96DA83B199C8}" srcOrd="3" destOrd="0" parTransId="{F8DAEB2E-1DCD-4717-897A-48BE632C5B51}" sibTransId="{85DEAF41-A026-4E66-8170-1ECCC48877BC}"/>
    <dgm:cxn modelId="{A0246538-E206-4611-821D-79B1B03DD17D}" srcId="{6A8E82C5-E55B-463A-8F0A-DF6DE936C085}" destId="{946C6EEC-99D2-4A11-8911-4EBDA49AD4D5}" srcOrd="1" destOrd="0" parTransId="{6489BFAA-CE63-47A9-894F-13C1CEA5B3FF}" sibTransId="{95C0892D-29E7-4456-85EF-EBC3DE839A8A}"/>
    <dgm:cxn modelId="{DFF94DFB-8A0C-4941-AC9D-9F1A5974C9D1}" srcId="{A7723C23-66C9-4E5A-A66F-8D780F848A8D}" destId="{65C4D444-EB0C-4052-B820-A528CB6C1C88}" srcOrd="2" destOrd="0" parTransId="{A25981C5-AF02-420B-9E2A-629145C91E48}" sibTransId="{BC59EA95-D4C8-497A-9D37-A3997EFDCC2F}"/>
    <dgm:cxn modelId="{EA8BB5C4-F6CD-4968-8525-9E279A33AD15}" type="presOf" srcId="{946C6EEC-99D2-4A11-8911-4EBDA49AD4D5}" destId="{45CB11F3-1720-4F4D-B59F-F53B1FDF01BA}" srcOrd="0" destOrd="1" presId="urn:microsoft.com/office/officeart/2005/8/layout/bList2"/>
    <dgm:cxn modelId="{7F5075CF-7BA1-4371-9689-EEF3E99DDA1E}" srcId="{9D64B181-27D0-4672-B3F9-FE5A10A994DD}" destId="{6A8E82C5-E55B-463A-8F0A-DF6DE936C085}" srcOrd="0" destOrd="0" parTransId="{E09C4FE0-405C-452E-A1AC-4C0C2BB47A12}" sibTransId="{4D75F5AC-B8D3-4DFF-8311-F7BD729A38C9}"/>
    <dgm:cxn modelId="{D34B1008-F347-415E-9156-00863102651E}" srcId="{A7723C23-66C9-4E5A-A66F-8D780F848A8D}" destId="{3CDCF397-013D-4B7C-9C70-FA0BEF8595D9}" srcOrd="1" destOrd="0" parTransId="{C179E071-34F9-4413-8DA8-9AF184B70D5B}" sibTransId="{DED664E5-EB89-4660-9B54-157B31C9FAD8}"/>
    <dgm:cxn modelId="{175B146A-7F4F-457E-9710-30442FC7227F}" type="presOf" srcId="{1B03EBE4-C15A-4F13-BD04-A9598FFB0149}" destId="{D07A892D-2E61-4F11-AB10-D018D45FC9E6}" srcOrd="0" destOrd="0" presId="urn:microsoft.com/office/officeart/2005/8/layout/bList2"/>
    <dgm:cxn modelId="{42E31F3A-6F3C-429E-8B52-3E50BBC98B43}" type="presOf" srcId="{9D64B181-27D0-4672-B3F9-FE5A10A994DD}" destId="{3D183E07-DB9E-476C-8B38-2DA9D9434751}" srcOrd="0" destOrd="0" presId="urn:microsoft.com/office/officeart/2005/8/layout/bList2"/>
    <dgm:cxn modelId="{88897F09-4249-4546-A832-1000691FDE97}" type="presOf" srcId="{6A8E82C5-E55B-463A-8F0A-DF6DE936C085}" destId="{EF800C07-8965-4FA7-874A-F09DB71CEC44}" srcOrd="1" destOrd="0" presId="urn:microsoft.com/office/officeart/2005/8/layout/bList2"/>
    <dgm:cxn modelId="{8DF9F9B4-929E-4E58-B939-B6389316660F}" type="presOf" srcId="{794C4055-49E9-43A6-85D6-5EEE8CCDD23C}" destId="{45CB11F3-1720-4F4D-B59F-F53B1FDF01BA}" srcOrd="0" destOrd="0" presId="urn:microsoft.com/office/officeart/2005/8/layout/bList2"/>
    <dgm:cxn modelId="{6AC727AD-1A91-4713-B793-EDDB7BF7ED1A}" type="presOf" srcId="{4D75F5AC-B8D3-4DFF-8311-F7BD729A38C9}" destId="{0AC2F477-0540-416F-A1BD-E55741C326F9}" srcOrd="0" destOrd="0" presId="urn:microsoft.com/office/officeart/2005/8/layout/bList2"/>
    <dgm:cxn modelId="{B1AFE295-459C-4B96-8EC0-7459585761DD}" type="presOf" srcId="{A7723C23-66C9-4E5A-A66F-8D780F848A8D}" destId="{A0DC2C31-C940-479F-AC05-C8C809D7BD35}" srcOrd="1" destOrd="0" presId="urn:microsoft.com/office/officeart/2005/8/layout/bList2"/>
    <dgm:cxn modelId="{217CA76B-1B3A-46DC-901E-82167EF697E0}" type="presOf" srcId="{F85FB9E7-135E-4881-A9BD-2085A0249F64}" destId="{45CB11F3-1720-4F4D-B59F-F53B1FDF01BA}" srcOrd="0" destOrd="2" presId="urn:microsoft.com/office/officeart/2005/8/layout/bList2"/>
    <dgm:cxn modelId="{C35A7CCD-BDF9-4619-8224-6C84C429C246}" type="presOf" srcId="{7BEE15A8-6708-459F-8E3A-96DA83B199C8}" destId="{45CB11F3-1720-4F4D-B59F-F53B1FDF01BA}" srcOrd="0" destOrd="3" presId="urn:microsoft.com/office/officeart/2005/8/layout/bList2"/>
    <dgm:cxn modelId="{34042D23-55C9-482A-B1ED-027FA76F12E4}" srcId="{6A8E82C5-E55B-463A-8F0A-DF6DE936C085}" destId="{F85FB9E7-135E-4881-A9BD-2085A0249F64}" srcOrd="2" destOrd="0" parTransId="{CA680C21-CFB9-46B1-9C9D-67E72C8C6B41}" sibTransId="{43F7C117-FB0B-43DC-B06A-6508707A92EE}"/>
    <dgm:cxn modelId="{0295D0A2-B09C-4388-97C4-81FB74DF9078}" srcId="{6A8E82C5-E55B-463A-8F0A-DF6DE936C085}" destId="{794C4055-49E9-43A6-85D6-5EEE8CCDD23C}" srcOrd="0" destOrd="0" parTransId="{B5C10BD8-D24D-460B-AB0A-7210A8073F68}" sibTransId="{009086F1-C2C7-48D3-A06F-D5274C347F2D}"/>
    <dgm:cxn modelId="{A72434AD-C389-4D30-B0C9-546F19FE0276}" type="presOf" srcId="{A7723C23-66C9-4E5A-A66F-8D780F848A8D}" destId="{89214937-BF87-43AF-9D34-74EBE1A18EAF}" srcOrd="0" destOrd="0" presId="urn:microsoft.com/office/officeart/2005/8/layout/bList2"/>
    <dgm:cxn modelId="{0FB36A43-D3E3-49AE-A2A2-35D1403B41DE}" type="presOf" srcId="{65C4D444-EB0C-4052-B820-A528CB6C1C88}" destId="{D07A892D-2E61-4F11-AB10-D018D45FC9E6}" srcOrd="0" destOrd="2" presId="urn:microsoft.com/office/officeart/2005/8/layout/bList2"/>
    <dgm:cxn modelId="{1834F27E-8F91-4950-929F-0FCA9BD583A3}" type="presParOf" srcId="{3D183E07-DB9E-476C-8B38-2DA9D9434751}" destId="{8B6EFE62-1109-4D51-A1F7-2661110EE654}" srcOrd="0" destOrd="0" presId="urn:microsoft.com/office/officeart/2005/8/layout/bList2"/>
    <dgm:cxn modelId="{B912B5A4-02CA-4876-9332-E38427F6C6C5}" type="presParOf" srcId="{8B6EFE62-1109-4D51-A1F7-2661110EE654}" destId="{45CB11F3-1720-4F4D-B59F-F53B1FDF01BA}" srcOrd="0" destOrd="0" presId="urn:microsoft.com/office/officeart/2005/8/layout/bList2"/>
    <dgm:cxn modelId="{6602DC16-F6A3-4653-9FBC-F2A5930C70A2}" type="presParOf" srcId="{8B6EFE62-1109-4D51-A1F7-2661110EE654}" destId="{C1A58406-4DC2-4AA8-B429-5E87886E7470}" srcOrd="1" destOrd="0" presId="urn:microsoft.com/office/officeart/2005/8/layout/bList2"/>
    <dgm:cxn modelId="{F5AEBBE7-B5F3-439C-8246-277DD8C95934}" type="presParOf" srcId="{8B6EFE62-1109-4D51-A1F7-2661110EE654}" destId="{EF800C07-8965-4FA7-874A-F09DB71CEC44}" srcOrd="2" destOrd="0" presId="urn:microsoft.com/office/officeart/2005/8/layout/bList2"/>
    <dgm:cxn modelId="{49F6B066-B375-4A00-A008-37587CF010DD}" type="presParOf" srcId="{8B6EFE62-1109-4D51-A1F7-2661110EE654}" destId="{5BA71908-7F0B-4D9B-B623-8CE18FDC0387}" srcOrd="3" destOrd="0" presId="urn:microsoft.com/office/officeart/2005/8/layout/bList2"/>
    <dgm:cxn modelId="{DF58BAA0-D6D5-4D5E-93D7-C39E6FA68D2B}" type="presParOf" srcId="{3D183E07-DB9E-476C-8B38-2DA9D9434751}" destId="{0AC2F477-0540-416F-A1BD-E55741C326F9}" srcOrd="1" destOrd="0" presId="urn:microsoft.com/office/officeart/2005/8/layout/bList2"/>
    <dgm:cxn modelId="{8274A517-EDFA-43B4-A9B8-838FDE60DBBF}" type="presParOf" srcId="{3D183E07-DB9E-476C-8B38-2DA9D9434751}" destId="{7E16E8F9-F7E0-4F77-93C6-B7F110BA113F}" srcOrd="2" destOrd="0" presId="urn:microsoft.com/office/officeart/2005/8/layout/bList2"/>
    <dgm:cxn modelId="{798F1D0C-613D-42BD-8722-3128D0CD48B0}" type="presParOf" srcId="{7E16E8F9-F7E0-4F77-93C6-B7F110BA113F}" destId="{D07A892D-2E61-4F11-AB10-D018D45FC9E6}" srcOrd="0" destOrd="0" presId="urn:microsoft.com/office/officeart/2005/8/layout/bList2"/>
    <dgm:cxn modelId="{35101404-AC46-4C6E-9129-5F164185B730}" type="presParOf" srcId="{7E16E8F9-F7E0-4F77-93C6-B7F110BA113F}" destId="{89214937-BF87-43AF-9D34-74EBE1A18EAF}" srcOrd="1" destOrd="0" presId="urn:microsoft.com/office/officeart/2005/8/layout/bList2"/>
    <dgm:cxn modelId="{AAE0962F-03C5-4B82-A4FA-3ED127209B36}" type="presParOf" srcId="{7E16E8F9-F7E0-4F77-93C6-B7F110BA113F}" destId="{A0DC2C31-C940-479F-AC05-C8C809D7BD35}" srcOrd="2" destOrd="0" presId="urn:microsoft.com/office/officeart/2005/8/layout/bList2"/>
    <dgm:cxn modelId="{81EE02E4-E61D-4418-84C7-CF76E64323C3}" type="presParOf" srcId="{7E16E8F9-F7E0-4F77-93C6-B7F110BA113F}" destId="{30ACBDFC-EF91-4845-9CA0-F70EF082FDC2}" srcOrd="3" destOrd="0" presId="urn:microsoft.com/office/officeart/2005/8/layout/b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64B181-27D0-4672-B3F9-FE5A10A994DD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8E82C5-E55B-463A-8F0A-DF6DE936C085}">
      <dgm:prSet phldrT="[Text]" custT="1"/>
      <dgm:spPr/>
      <dgm:t>
        <a:bodyPr/>
        <a:lstStyle/>
        <a:p>
          <a:pPr algn="ctr"/>
          <a:r>
            <a:rPr lang="en-US" sz="2400" dirty="0" err="1" smtClean="0">
              <a:latin typeface="Poppins" charset="0"/>
              <a:cs typeface="Poppins" charset="0"/>
            </a:rPr>
            <a:t>Telah</a:t>
          </a:r>
          <a:r>
            <a:rPr lang="en-US" sz="2400" dirty="0" smtClean="0">
              <a:latin typeface="Poppins" charset="0"/>
              <a:cs typeface="Poppins" charset="0"/>
            </a:rPr>
            <a:t> </a:t>
          </a:r>
          <a:r>
            <a:rPr lang="en-US" sz="2400" dirty="0" err="1" smtClean="0">
              <a:latin typeface="Poppins" charset="0"/>
              <a:cs typeface="Poppins" charset="0"/>
            </a:rPr>
            <a:t>dilakukan</a:t>
          </a:r>
          <a:r>
            <a:rPr lang="en-US" sz="2400" dirty="0" smtClean="0">
              <a:latin typeface="Poppins" charset="0"/>
              <a:cs typeface="Poppins" charset="0"/>
            </a:rPr>
            <a:t> </a:t>
          </a:r>
          <a:r>
            <a:rPr lang="en-US" sz="2400" dirty="0" err="1" smtClean="0">
              <a:latin typeface="Poppins" charset="0"/>
              <a:cs typeface="Poppins" charset="0"/>
            </a:rPr>
            <a:t>Perbaikan</a:t>
          </a:r>
          <a:r>
            <a:rPr lang="en-US" sz="2400" dirty="0" smtClean="0">
              <a:latin typeface="Poppins" charset="0"/>
              <a:cs typeface="Poppins" charset="0"/>
            </a:rPr>
            <a:t> RPP</a:t>
          </a:r>
        </a:p>
        <a:p>
          <a:pPr algn="ctr"/>
          <a:r>
            <a:rPr lang="en-US" sz="2400" dirty="0" err="1" smtClean="0">
              <a:latin typeface="Poppins" charset="0"/>
              <a:cs typeface="Poppins" charset="0"/>
            </a:rPr>
            <a:t>Berdasarkan</a:t>
          </a:r>
          <a:r>
            <a:rPr lang="en-US" sz="2400" dirty="0" smtClean="0">
              <a:latin typeface="Poppins" charset="0"/>
              <a:cs typeface="Poppins" charset="0"/>
            </a:rPr>
            <a:t> </a:t>
          </a:r>
          <a:r>
            <a:rPr lang="en-US" sz="2400" dirty="0" err="1" smtClean="0">
              <a:latin typeface="Poppins" charset="0"/>
              <a:cs typeface="Poppins" charset="0"/>
            </a:rPr>
            <a:t>Masukan</a:t>
          </a:r>
          <a:r>
            <a:rPr lang="en-US" sz="2400" dirty="0" smtClean="0">
              <a:latin typeface="Poppins" charset="0"/>
              <a:cs typeface="Poppins" charset="0"/>
            </a:rPr>
            <a:t> </a:t>
          </a:r>
          <a:r>
            <a:rPr lang="en-US" sz="2400" dirty="0" err="1" smtClean="0">
              <a:latin typeface="Poppins" charset="0"/>
              <a:cs typeface="Poppins" charset="0"/>
            </a:rPr>
            <a:t>dari</a:t>
          </a:r>
          <a:r>
            <a:rPr lang="en-US" sz="2400" dirty="0" smtClean="0">
              <a:latin typeface="Poppins" charset="0"/>
              <a:cs typeface="Poppins" charset="0"/>
            </a:rPr>
            <a:t> </a:t>
          </a:r>
          <a:r>
            <a:rPr lang="en-US" sz="2400" dirty="0" err="1" smtClean="0">
              <a:latin typeface="Poppins" charset="0"/>
              <a:cs typeface="Poppins" charset="0"/>
            </a:rPr>
            <a:t>Narasumber</a:t>
          </a:r>
          <a:endParaRPr lang="en-US" sz="2400" dirty="0">
            <a:latin typeface="Poppins" charset="0"/>
            <a:cs typeface="Poppins" charset="0"/>
          </a:endParaRPr>
        </a:p>
      </dgm:t>
    </dgm:pt>
    <dgm:pt modelId="{E09C4FE0-405C-452E-A1AC-4C0C2BB47A12}" type="parTrans" cxnId="{7F5075CF-7BA1-4371-9689-EEF3E99DDA1E}">
      <dgm:prSet/>
      <dgm:spPr/>
      <dgm:t>
        <a:bodyPr/>
        <a:lstStyle/>
        <a:p>
          <a:endParaRPr lang="en-US"/>
        </a:p>
      </dgm:t>
    </dgm:pt>
    <dgm:pt modelId="{4D75F5AC-B8D3-4DFF-8311-F7BD729A38C9}" type="sibTrans" cxnId="{7F5075CF-7BA1-4371-9689-EEF3E99DDA1E}">
      <dgm:prSet/>
      <dgm:spPr/>
      <dgm:t>
        <a:bodyPr/>
        <a:lstStyle/>
        <a:p>
          <a:endParaRPr lang="en-US"/>
        </a:p>
      </dgm:t>
    </dgm:pt>
    <dgm:pt modelId="{794C4055-49E9-43A6-85D6-5EEE8CCDD23C}">
      <dgm:prSet phldrT="[Text]" custT="1"/>
      <dgm:spPr/>
      <dgm:t>
        <a:bodyPr/>
        <a:lstStyle/>
        <a:p>
          <a:pPr algn="just"/>
          <a:r>
            <a:rPr lang="en-US" sz="2200" dirty="0" err="1" smtClean="0">
              <a:latin typeface="Poppins" charset="0"/>
              <a:cs typeface="Poppins" charset="0"/>
            </a:rPr>
            <a:t>Penggantian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judul</a:t>
          </a:r>
          <a:r>
            <a:rPr lang="en-US" sz="2200" dirty="0" smtClean="0">
              <a:latin typeface="Poppins" charset="0"/>
              <a:cs typeface="Poppins" charset="0"/>
            </a:rPr>
            <a:t> Proper </a:t>
          </a:r>
          <a:r>
            <a:rPr lang="en-US" sz="2200" dirty="0" err="1" smtClean="0">
              <a:latin typeface="Poppins" charset="0"/>
              <a:cs typeface="Poppins" charset="0"/>
            </a:rPr>
            <a:t>dari</a:t>
          </a:r>
          <a:r>
            <a:rPr lang="en-US" sz="2200" dirty="0" smtClean="0">
              <a:latin typeface="Poppins" charset="0"/>
              <a:cs typeface="Poppins" charset="0"/>
            </a:rPr>
            <a:t> “</a:t>
          </a:r>
          <a:r>
            <a:rPr lang="en-US" sz="2200" dirty="0" err="1" smtClean="0">
              <a:latin typeface="Poppins" charset="0"/>
              <a:cs typeface="Poppins" charset="0"/>
            </a:rPr>
            <a:t>Strategi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Perubahan</a:t>
          </a:r>
          <a:r>
            <a:rPr lang="en-US" sz="2200" dirty="0" smtClean="0">
              <a:latin typeface="Poppins" charset="0"/>
              <a:cs typeface="Poppins" charset="0"/>
            </a:rPr>
            <a:t> DVI (</a:t>
          </a:r>
          <a:r>
            <a:rPr lang="en-US" sz="2200" dirty="0" err="1" smtClean="0">
              <a:latin typeface="Poppins" charset="0"/>
              <a:cs typeface="Poppins" charset="0"/>
            </a:rPr>
            <a:t>Disastere</a:t>
          </a:r>
          <a:r>
            <a:rPr lang="en-US" sz="2200" dirty="0" smtClean="0">
              <a:latin typeface="Poppins" charset="0"/>
              <a:cs typeface="Poppins" charset="0"/>
            </a:rPr>
            <a:t> Victim Identification) </a:t>
          </a:r>
          <a:r>
            <a:rPr lang="en-US" sz="2200" dirty="0" err="1" smtClean="0">
              <a:latin typeface="Poppins" charset="0"/>
              <a:cs typeface="Poppins" charset="0"/>
            </a:rPr>
            <a:t>pada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Penanganan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Bencana</a:t>
          </a:r>
          <a:r>
            <a:rPr lang="en-US" sz="2200" dirty="0" smtClean="0">
              <a:latin typeface="Poppins" charset="0"/>
              <a:cs typeface="Poppins" charset="0"/>
            </a:rPr>
            <a:t> (SPIN) </a:t>
          </a:r>
          <a:r>
            <a:rPr lang="en-US" sz="2200" dirty="0" err="1" smtClean="0">
              <a:latin typeface="Poppins" charset="0"/>
              <a:cs typeface="Poppins" charset="0"/>
            </a:rPr>
            <a:t>di</a:t>
          </a:r>
          <a:r>
            <a:rPr lang="en-US" sz="2200" dirty="0" smtClean="0">
              <a:latin typeface="Poppins" charset="0"/>
              <a:cs typeface="Poppins" charset="0"/>
            </a:rPr>
            <a:t> Sumatra Barat </a:t>
          </a:r>
          <a:r>
            <a:rPr lang="en-US" sz="2200" dirty="0" err="1" smtClean="0">
              <a:latin typeface="Poppins" charset="0"/>
              <a:cs typeface="Poppins" charset="0"/>
            </a:rPr>
            <a:t>untuk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Mempercepat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Proses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Identifikasi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Korban</a:t>
          </a:r>
          <a:r>
            <a:rPr lang="en-US" sz="2200" dirty="0" smtClean="0">
              <a:latin typeface="Poppins" charset="0"/>
              <a:cs typeface="Poppins" charset="0"/>
            </a:rPr>
            <a:t>" </a:t>
          </a:r>
          <a:r>
            <a:rPr lang="en-US" sz="2200" dirty="0" err="1" smtClean="0">
              <a:latin typeface="Poppins" charset="0"/>
              <a:cs typeface="Poppins" charset="0"/>
            </a:rPr>
            <a:t>menjadi</a:t>
          </a:r>
          <a:r>
            <a:rPr lang="en-US" sz="2200" dirty="0" smtClean="0">
              <a:latin typeface="Poppins" charset="0"/>
              <a:cs typeface="Poppins" charset="0"/>
            </a:rPr>
            <a:t> “</a:t>
          </a:r>
          <a:r>
            <a:rPr lang="en-US" sz="2200" dirty="0" err="1" smtClean="0">
              <a:latin typeface="Poppins" charset="0"/>
              <a:cs typeface="Poppins" charset="0"/>
            </a:rPr>
            <a:t>Strategi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Integrasi</a:t>
          </a:r>
          <a:r>
            <a:rPr lang="en-US" sz="2200" dirty="0" smtClean="0">
              <a:latin typeface="Poppins" charset="0"/>
              <a:cs typeface="Poppins" charset="0"/>
            </a:rPr>
            <a:t> DVI (</a:t>
          </a:r>
          <a:r>
            <a:rPr lang="en-US" sz="2200" dirty="0" err="1" smtClean="0">
              <a:latin typeface="Poppins" charset="0"/>
              <a:cs typeface="Poppins" charset="0"/>
            </a:rPr>
            <a:t>Disastere</a:t>
          </a:r>
          <a:r>
            <a:rPr lang="en-US" sz="2200" dirty="0" smtClean="0">
              <a:latin typeface="Poppins" charset="0"/>
              <a:cs typeface="Poppins" charset="0"/>
            </a:rPr>
            <a:t> Victim Identification) </a:t>
          </a:r>
          <a:r>
            <a:rPr lang="en-US" sz="2200" dirty="0" err="1" smtClean="0">
              <a:latin typeface="Poppins" charset="0"/>
              <a:cs typeface="Poppins" charset="0"/>
            </a:rPr>
            <a:t>pada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Penanganan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Bencana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di</a:t>
          </a:r>
          <a:r>
            <a:rPr lang="en-US" sz="2200" dirty="0" smtClean="0">
              <a:latin typeface="Poppins" charset="0"/>
              <a:cs typeface="Poppins" charset="0"/>
            </a:rPr>
            <a:t> Sumatra Barat</a:t>
          </a:r>
          <a:endParaRPr lang="en-US" sz="2200" dirty="0">
            <a:latin typeface="Poppins" charset="0"/>
            <a:cs typeface="Poppins" charset="0"/>
          </a:endParaRPr>
        </a:p>
      </dgm:t>
    </dgm:pt>
    <dgm:pt modelId="{B5C10BD8-D24D-460B-AB0A-7210A8073F68}" type="parTrans" cxnId="{0295D0A2-B09C-4388-97C4-81FB74DF9078}">
      <dgm:prSet/>
      <dgm:spPr/>
      <dgm:t>
        <a:bodyPr/>
        <a:lstStyle/>
        <a:p>
          <a:endParaRPr lang="en-US"/>
        </a:p>
      </dgm:t>
    </dgm:pt>
    <dgm:pt modelId="{009086F1-C2C7-48D3-A06F-D5274C347F2D}" type="sibTrans" cxnId="{0295D0A2-B09C-4388-97C4-81FB74DF9078}">
      <dgm:prSet/>
      <dgm:spPr/>
      <dgm:t>
        <a:bodyPr/>
        <a:lstStyle/>
        <a:p>
          <a:endParaRPr lang="en-US"/>
        </a:p>
      </dgm:t>
    </dgm:pt>
    <dgm:pt modelId="{766503FE-591F-4FCE-BF77-B681375C085E}">
      <dgm:prSet phldrT="[Text]" custT="1"/>
      <dgm:spPr/>
      <dgm:t>
        <a:bodyPr/>
        <a:lstStyle/>
        <a:p>
          <a:pPr algn="just"/>
          <a:r>
            <a:rPr lang="en-US" sz="2200" dirty="0" err="1" smtClean="0">
              <a:latin typeface="Poppins" charset="0"/>
              <a:cs typeface="Poppins" charset="0"/>
            </a:rPr>
            <a:t>Produk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proyek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perubahan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dari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sosialisasi</a:t>
          </a:r>
          <a:r>
            <a:rPr lang="en-US" sz="2200" dirty="0" smtClean="0">
              <a:latin typeface="Poppins" charset="0"/>
              <a:cs typeface="Poppins" charset="0"/>
            </a:rPr>
            <a:t> SOP DVI </a:t>
          </a:r>
          <a:r>
            <a:rPr lang="en-US" sz="2200" dirty="0" err="1" smtClean="0">
              <a:latin typeface="Poppins" charset="0"/>
              <a:cs typeface="Poppins" charset="0"/>
            </a:rPr>
            <a:t>dan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buku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saku</a:t>
          </a:r>
          <a:r>
            <a:rPr lang="en-US" sz="2200" dirty="0" smtClean="0">
              <a:latin typeface="Poppins" charset="0"/>
              <a:cs typeface="Poppins" charset="0"/>
            </a:rPr>
            <a:t>, </a:t>
          </a:r>
          <a:r>
            <a:rPr lang="en-US" sz="2200" dirty="0" err="1" smtClean="0">
              <a:latin typeface="Poppins" charset="0"/>
              <a:cs typeface="Poppins" charset="0"/>
            </a:rPr>
            <a:t>menjadi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sosialisasi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dan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simulasi</a:t>
          </a:r>
          <a:r>
            <a:rPr lang="en-US" sz="2200" dirty="0" smtClean="0">
              <a:latin typeface="Poppins" charset="0"/>
              <a:cs typeface="Poppins" charset="0"/>
            </a:rPr>
            <a:t> DVI, </a:t>
          </a:r>
          <a:r>
            <a:rPr lang="en-US" sz="2200" dirty="0" err="1" smtClean="0">
              <a:latin typeface="Poppins" charset="0"/>
              <a:cs typeface="Poppins" charset="0"/>
            </a:rPr>
            <a:t>pembuatan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dan</a:t>
          </a:r>
          <a:r>
            <a:rPr lang="en-US" sz="2200" dirty="0" smtClean="0">
              <a:latin typeface="Poppins" charset="0"/>
              <a:cs typeface="Poppins" charset="0"/>
            </a:rPr>
            <a:t> launching </a:t>
          </a:r>
          <a:r>
            <a:rPr lang="en-US" sz="2200" dirty="0" err="1" smtClean="0">
              <a:latin typeface="Poppins" charset="0"/>
              <a:cs typeface="Poppins" charset="0"/>
            </a:rPr>
            <a:t>buku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saku</a:t>
          </a:r>
          <a:r>
            <a:rPr lang="en-US" sz="2200" dirty="0" smtClean="0">
              <a:latin typeface="Poppins" charset="0"/>
              <a:cs typeface="Poppins" charset="0"/>
            </a:rPr>
            <a:t> DVI </a:t>
          </a:r>
          <a:r>
            <a:rPr lang="en-US" sz="2200" dirty="0" err="1" smtClean="0">
              <a:latin typeface="Poppins" charset="0"/>
              <a:cs typeface="Poppins" charset="0"/>
            </a:rPr>
            <a:t>serta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penandatanganan</a:t>
          </a:r>
          <a:r>
            <a:rPr lang="en-US" sz="2200" dirty="0" smtClean="0">
              <a:latin typeface="Poppins" charset="0"/>
              <a:cs typeface="Poppins" charset="0"/>
            </a:rPr>
            <a:t> nota </a:t>
          </a:r>
          <a:r>
            <a:rPr lang="en-US" sz="2200" dirty="0" err="1" smtClean="0">
              <a:latin typeface="Poppins" charset="0"/>
              <a:cs typeface="Poppins" charset="0"/>
            </a:rPr>
            <a:t>kesepakatan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kerjasama</a:t>
          </a:r>
          <a:endParaRPr lang="en-US" sz="2200" dirty="0">
            <a:latin typeface="Poppins" charset="0"/>
            <a:cs typeface="Poppins" charset="0"/>
          </a:endParaRPr>
        </a:p>
      </dgm:t>
    </dgm:pt>
    <dgm:pt modelId="{FD4BE14F-5AA6-4147-9521-AF125749494B}" type="parTrans" cxnId="{4445C28F-A536-4C8A-B1F3-F50A3DA2F180}">
      <dgm:prSet/>
      <dgm:spPr/>
      <dgm:t>
        <a:bodyPr/>
        <a:lstStyle/>
        <a:p>
          <a:endParaRPr lang="en-US"/>
        </a:p>
      </dgm:t>
    </dgm:pt>
    <dgm:pt modelId="{8E86BA32-64C7-48C9-AE2A-A87FA8EADB4C}" type="sibTrans" cxnId="{4445C28F-A536-4C8A-B1F3-F50A3DA2F180}">
      <dgm:prSet/>
      <dgm:spPr/>
      <dgm:t>
        <a:bodyPr/>
        <a:lstStyle/>
        <a:p>
          <a:endParaRPr lang="en-US"/>
        </a:p>
      </dgm:t>
    </dgm:pt>
    <dgm:pt modelId="{D13942F9-103F-4DFC-B56E-20B628A19616}">
      <dgm:prSet phldrT="[Text]" custT="1"/>
      <dgm:spPr/>
      <dgm:t>
        <a:bodyPr/>
        <a:lstStyle/>
        <a:p>
          <a:pPr algn="just"/>
          <a:endParaRPr lang="en-US" sz="2200" dirty="0">
            <a:latin typeface="Poppins" charset="0"/>
            <a:cs typeface="Poppins" charset="0"/>
          </a:endParaRPr>
        </a:p>
      </dgm:t>
    </dgm:pt>
    <dgm:pt modelId="{B93F84B9-82AA-455C-8C6D-88C37C7AE062}" type="parTrans" cxnId="{D2F17AC1-2CF8-4A04-9AA8-9AAE7328D6CC}">
      <dgm:prSet/>
      <dgm:spPr/>
    </dgm:pt>
    <dgm:pt modelId="{62D29299-C4B1-47FD-ADA5-C68938D7D6E1}" type="sibTrans" cxnId="{D2F17AC1-2CF8-4A04-9AA8-9AAE7328D6CC}">
      <dgm:prSet/>
      <dgm:spPr/>
    </dgm:pt>
    <dgm:pt modelId="{9D0D0E3F-D6CE-4A84-AE1A-DD73999DB873}">
      <dgm:prSet phldrT="[Text]" custT="1"/>
      <dgm:spPr/>
      <dgm:t>
        <a:bodyPr/>
        <a:lstStyle/>
        <a:p>
          <a:pPr algn="just"/>
          <a:r>
            <a:rPr lang="en-US" sz="2200" dirty="0" err="1" smtClean="0">
              <a:latin typeface="Poppins" charset="0"/>
              <a:cs typeface="Poppins" charset="0"/>
            </a:rPr>
            <a:t>Penambahan</a:t>
          </a:r>
          <a:r>
            <a:rPr lang="en-US" sz="2200" dirty="0" smtClean="0">
              <a:latin typeface="Poppins" charset="0"/>
              <a:cs typeface="Poppins" charset="0"/>
            </a:rPr>
            <a:t> Stakeholder </a:t>
          </a:r>
          <a:r>
            <a:rPr lang="en-US" sz="2200" dirty="0" err="1" smtClean="0">
              <a:latin typeface="Poppins" charset="0"/>
              <a:cs typeface="Poppins" charset="0"/>
            </a:rPr>
            <a:t>pada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Peta</a:t>
          </a:r>
          <a:r>
            <a:rPr lang="en-US" sz="2200" dirty="0" smtClean="0">
              <a:latin typeface="Poppins" charset="0"/>
              <a:cs typeface="Poppins" charset="0"/>
            </a:rPr>
            <a:t> Stakeholder </a:t>
          </a:r>
          <a:r>
            <a:rPr lang="en-US" sz="2200" dirty="0" err="1" smtClean="0">
              <a:latin typeface="Poppins" charset="0"/>
              <a:cs typeface="Poppins" charset="0"/>
            </a:rPr>
            <a:t>dibagian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Laten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dan</a:t>
          </a:r>
          <a:r>
            <a:rPr lang="en-US" sz="2200" dirty="0" smtClean="0">
              <a:latin typeface="Poppins" charset="0"/>
              <a:cs typeface="Poppins" charset="0"/>
            </a:rPr>
            <a:t> </a:t>
          </a:r>
          <a:r>
            <a:rPr lang="en-US" sz="2200" dirty="0" err="1" smtClean="0">
              <a:latin typeface="Poppins" charset="0"/>
              <a:cs typeface="Poppins" charset="0"/>
            </a:rPr>
            <a:t>Promotor</a:t>
          </a:r>
          <a:endParaRPr lang="en-US" sz="2200" dirty="0">
            <a:latin typeface="Poppins" charset="0"/>
            <a:cs typeface="Poppins" charset="0"/>
          </a:endParaRPr>
        </a:p>
      </dgm:t>
    </dgm:pt>
    <dgm:pt modelId="{2F759F5B-A961-4690-8349-17DEAB151D53}" type="parTrans" cxnId="{ACCCC545-B5D0-4048-B392-8C130EF4B57A}">
      <dgm:prSet/>
      <dgm:spPr/>
    </dgm:pt>
    <dgm:pt modelId="{02836848-7997-4291-A265-352AE753C5AE}" type="sibTrans" cxnId="{ACCCC545-B5D0-4048-B392-8C130EF4B57A}">
      <dgm:prSet/>
      <dgm:spPr/>
    </dgm:pt>
    <dgm:pt modelId="{BAE6CA63-3C7D-4723-B61E-8EE80A87B81C}">
      <dgm:prSet phldrT="[Text]" custT="1"/>
      <dgm:spPr/>
      <dgm:t>
        <a:bodyPr/>
        <a:lstStyle/>
        <a:p>
          <a:pPr algn="just"/>
          <a:endParaRPr lang="en-US" sz="2200" dirty="0">
            <a:latin typeface="Poppins" charset="0"/>
            <a:cs typeface="Poppins" charset="0"/>
          </a:endParaRPr>
        </a:p>
      </dgm:t>
    </dgm:pt>
    <dgm:pt modelId="{B13FBFB4-CF31-46D1-8A9F-57F654718111}" type="parTrans" cxnId="{B068017D-5B6C-4F7E-A401-E7EB9B79C5CE}">
      <dgm:prSet/>
      <dgm:spPr/>
    </dgm:pt>
    <dgm:pt modelId="{0F6B1FE8-A74B-4185-BE81-8DE48C58C067}" type="sibTrans" cxnId="{B068017D-5B6C-4F7E-A401-E7EB9B79C5CE}">
      <dgm:prSet/>
      <dgm:spPr/>
    </dgm:pt>
    <dgm:pt modelId="{8339B8A4-0ABC-4EE5-80BC-E69D8A05247E}" type="pres">
      <dgm:prSet presAssocID="{9D64B181-27D0-4672-B3F9-FE5A10A994D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39FD44-36E8-4B6A-933E-241DF3DF988D}" type="pres">
      <dgm:prSet presAssocID="{6A8E82C5-E55B-463A-8F0A-DF6DE936C085}" presName="parentLin" presStyleCnt="0"/>
      <dgm:spPr/>
    </dgm:pt>
    <dgm:pt modelId="{1E3B1101-3EA7-4670-91DA-E45EC104A026}" type="pres">
      <dgm:prSet presAssocID="{6A8E82C5-E55B-463A-8F0A-DF6DE936C085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0440E150-8B38-4FE3-825E-DC279FBFC052}" type="pres">
      <dgm:prSet presAssocID="{6A8E82C5-E55B-463A-8F0A-DF6DE936C08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D3020-F666-432F-B59B-DCB219BEF895}" type="pres">
      <dgm:prSet presAssocID="{6A8E82C5-E55B-463A-8F0A-DF6DE936C085}" presName="negativeSpace" presStyleCnt="0"/>
      <dgm:spPr/>
    </dgm:pt>
    <dgm:pt modelId="{99AD27C1-FA36-4C80-A076-D75450181D4F}" type="pres">
      <dgm:prSet presAssocID="{6A8E82C5-E55B-463A-8F0A-DF6DE936C085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CD6680-83AB-4AD6-A729-E789640D542D}" type="presOf" srcId="{9D64B181-27D0-4672-B3F9-FE5A10A994DD}" destId="{8339B8A4-0ABC-4EE5-80BC-E69D8A05247E}" srcOrd="0" destOrd="0" presId="urn:microsoft.com/office/officeart/2005/8/layout/list1"/>
    <dgm:cxn modelId="{D2F17AC1-2CF8-4A04-9AA8-9AAE7328D6CC}" srcId="{6A8E82C5-E55B-463A-8F0A-DF6DE936C085}" destId="{D13942F9-103F-4DFC-B56E-20B628A19616}" srcOrd="1" destOrd="0" parTransId="{B93F84B9-82AA-455C-8C6D-88C37C7AE062}" sibTransId="{62D29299-C4B1-47FD-ADA5-C68938D7D6E1}"/>
    <dgm:cxn modelId="{D4A2CB37-BD33-4624-939E-F8ECB3C315FF}" type="presOf" srcId="{D13942F9-103F-4DFC-B56E-20B628A19616}" destId="{99AD27C1-FA36-4C80-A076-D75450181D4F}" srcOrd="0" destOrd="1" presId="urn:microsoft.com/office/officeart/2005/8/layout/list1"/>
    <dgm:cxn modelId="{850F65E6-29B3-42DB-B053-FE014C1C7EC5}" type="presOf" srcId="{6A8E82C5-E55B-463A-8F0A-DF6DE936C085}" destId="{0440E150-8B38-4FE3-825E-DC279FBFC052}" srcOrd="1" destOrd="0" presId="urn:microsoft.com/office/officeart/2005/8/layout/list1"/>
    <dgm:cxn modelId="{B27F6B84-765E-468A-B14C-005E146947FE}" type="presOf" srcId="{766503FE-591F-4FCE-BF77-B681375C085E}" destId="{99AD27C1-FA36-4C80-A076-D75450181D4F}" srcOrd="0" destOrd="2" presId="urn:microsoft.com/office/officeart/2005/8/layout/list1"/>
    <dgm:cxn modelId="{4445C28F-A536-4C8A-B1F3-F50A3DA2F180}" srcId="{6A8E82C5-E55B-463A-8F0A-DF6DE936C085}" destId="{766503FE-591F-4FCE-BF77-B681375C085E}" srcOrd="2" destOrd="0" parTransId="{FD4BE14F-5AA6-4147-9521-AF125749494B}" sibTransId="{8E86BA32-64C7-48C9-AE2A-A87FA8EADB4C}"/>
    <dgm:cxn modelId="{ACCCC545-B5D0-4048-B392-8C130EF4B57A}" srcId="{6A8E82C5-E55B-463A-8F0A-DF6DE936C085}" destId="{9D0D0E3F-D6CE-4A84-AE1A-DD73999DB873}" srcOrd="4" destOrd="0" parTransId="{2F759F5B-A961-4690-8349-17DEAB151D53}" sibTransId="{02836848-7997-4291-A265-352AE753C5AE}"/>
    <dgm:cxn modelId="{7F5075CF-7BA1-4371-9689-EEF3E99DDA1E}" srcId="{9D64B181-27D0-4672-B3F9-FE5A10A994DD}" destId="{6A8E82C5-E55B-463A-8F0A-DF6DE936C085}" srcOrd="0" destOrd="0" parTransId="{E09C4FE0-405C-452E-A1AC-4C0C2BB47A12}" sibTransId="{4D75F5AC-B8D3-4DFF-8311-F7BD729A38C9}"/>
    <dgm:cxn modelId="{0295D0A2-B09C-4388-97C4-81FB74DF9078}" srcId="{6A8E82C5-E55B-463A-8F0A-DF6DE936C085}" destId="{794C4055-49E9-43A6-85D6-5EEE8CCDD23C}" srcOrd="0" destOrd="0" parTransId="{B5C10BD8-D24D-460B-AB0A-7210A8073F68}" sibTransId="{009086F1-C2C7-48D3-A06F-D5274C347F2D}"/>
    <dgm:cxn modelId="{01415715-B401-4EB1-9231-2963B9BD74DF}" type="presOf" srcId="{6A8E82C5-E55B-463A-8F0A-DF6DE936C085}" destId="{1E3B1101-3EA7-4670-91DA-E45EC104A026}" srcOrd="0" destOrd="0" presId="urn:microsoft.com/office/officeart/2005/8/layout/list1"/>
    <dgm:cxn modelId="{B068017D-5B6C-4F7E-A401-E7EB9B79C5CE}" srcId="{6A8E82C5-E55B-463A-8F0A-DF6DE936C085}" destId="{BAE6CA63-3C7D-4723-B61E-8EE80A87B81C}" srcOrd="3" destOrd="0" parTransId="{B13FBFB4-CF31-46D1-8A9F-57F654718111}" sibTransId="{0F6B1FE8-A74B-4185-BE81-8DE48C58C067}"/>
    <dgm:cxn modelId="{B19C4A50-CDD8-46F1-956B-653CE815A32F}" type="presOf" srcId="{794C4055-49E9-43A6-85D6-5EEE8CCDD23C}" destId="{99AD27C1-FA36-4C80-A076-D75450181D4F}" srcOrd="0" destOrd="0" presId="urn:microsoft.com/office/officeart/2005/8/layout/list1"/>
    <dgm:cxn modelId="{4253918C-2E43-4EDB-AA19-E9C9E76F4721}" type="presOf" srcId="{BAE6CA63-3C7D-4723-B61E-8EE80A87B81C}" destId="{99AD27C1-FA36-4C80-A076-D75450181D4F}" srcOrd="0" destOrd="3" presId="urn:microsoft.com/office/officeart/2005/8/layout/list1"/>
    <dgm:cxn modelId="{C9A66E55-1A78-4F2B-A442-1ABF91E6C296}" type="presOf" srcId="{9D0D0E3F-D6CE-4A84-AE1A-DD73999DB873}" destId="{99AD27C1-FA36-4C80-A076-D75450181D4F}" srcOrd="0" destOrd="4" presId="urn:microsoft.com/office/officeart/2005/8/layout/list1"/>
    <dgm:cxn modelId="{6D2581BD-9A5E-49C4-9E88-A227BA2B1550}" type="presParOf" srcId="{8339B8A4-0ABC-4EE5-80BC-E69D8A05247E}" destId="{E139FD44-36E8-4B6A-933E-241DF3DF988D}" srcOrd="0" destOrd="0" presId="urn:microsoft.com/office/officeart/2005/8/layout/list1"/>
    <dgm:cxn modelId="{D4740548-57E9-4D01-A5B4-97881EA445CE}" type="presParOf" srcId="{E139FD44-36E8-4B6A-933E-241DF3DF988D}" destId="{1E3B1101-3EA7-4670-91DA-E45EC104A026}" srcOrd="0" destOrd="0" presId="urn:microsoft.com/office/officeart/2005/8/layout/list1"/>
    <dgm:cxn modelId="{5EDF7131-D82D-438C-A144-188A96978781}" type="presParOf" srcId="{E139FD44-36E8-4B6A-933E-241DF3DF988D}" destId="{0440E150-8B38-4FE3-825E-DC279FBFC052}" srcOrd="1" destOrd="0" presId="urn:microsoft.com/office/officeart/2005/8/layout/list1"/>
    <dgm:cxn modelId="{2B73E9D2-E414-4014-8326-052C613738BD}" type="presParOf" srcId="{8339B8A4-0ABC-4EE5-80BC-E69D8A05247E}" destId="{27FD3020-F666-432F-B59B-DCB219BEF895}" srcOrd="1" destOrd="0" presId="urn:microsoft.com/office/officeart/2005/8/layout/list1"/>
    <dgm:cxn modelId="{2ABEB803-B091-49B3-AF5E-1F7BDCEB8843}" type="presParOf" srcId="{8339B8A4-0ABC-4EE5-80BC-E69D8A05247E}" destId="{99AD27C1-FA36-4C80-A076-D75450181D4F}" srcOrd="2" destOrd="0" presId="urn:microsoft.com/office/officeart/2005/8/layout/lis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64B181-27D0-4672-B3F9-FE5A10A994D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8E82C5-E55B-463A-8F0A-DF6DE936C085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KONDISI SAAT INI</a:t>
          </a:r>
          <a:endParaRPr lang="en-US" dirty="0"/>
        </a:p>
      </dgm:t>
    </dgm:pt>
    <dgm:pt modelId="{E09C4FE0-405C-452E-A1AC-4C0C2BB47A12}" type="parTrans" cxnId="{7F5075CF-7BA1-4371-9689-EEF3E99DDA1E}">
      <dgm:prSet/>
      <dgm:spPr/>
      <dgm:t>
        <a:bodyPr/>
        <a:lstStyle/>
        <a:p>
          <a:endParaRPr lang="en-US"/>
        </a:p>
      </dgm:t>
    </dgm:pt>
    <dgm:pt modelId="{4D75F5AC-B8D3-4DFF-8311-F7BD729A38C9}" type="sibTrans" cxnId="{7F5075CF-7BA1-4371-9689-EEF3E99DDA1E}">
      <dgm:prSet/>
      <dgm:spPr/>
      <dgm:t>
        <a:bodyPr/>
        <a:lstStyle/>
        <a:p>
          <a:endParaRPr lang="en-US"/>
        </a:p>
      </dgm:t>
    </dgm:pt>
    <dgm:pt modelId="{794C4055-49E9-43A6-85D6-5EEE8CCDD23C}">
      <dgm:prSet phldrT="[Text]" custT="1"/>
      <dgm:spPr/>
      <dgm:t>
        <a:bodyPr/>
        <a:lstStyle/>
        <a:p>
          <a:pPr algn="just"/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Ketiadaaan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Standar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Pedoman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 yang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terintegrasi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diseluruh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instansi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terkait</a:t>
          </a:r>
          <a:endParaRPr lang="en-US" sz="2200" dirty="0">
            <a:solidFill>
              <a:schemeClr val="accent1">
                <a:lumMod val="50000"/>
              </a:schemeClr>
            </a:solidFill>
          </a:endParaRPr>
        </a:p>
      </dgm:t>
    </dgm:pt>
    <dgm:pt modelId="{B5C10BD8-D24D-460B-AB0A-7210A8073F68}" type="parTrans" cxnId="{0295D0A2-B09C-4388-97C4-81FB74DF9078}">
      <dgm:prSet/>
      <dgm:spPr/>
      <dgm:t>
        <a:bodyPr/>
        <a:lstStyle/>
        <a:p>
          <a:endParaRPr lang="en-US"/>
        </a:p>
      </dgm:t>
    </dgm:pt>
    <dgm:pt modelId="{009086F1-C2C7-48D3-A06F-D5274C347F2D}" type="sibTrans" cxnId="{0295D0A2-B09C-4388-97C4-81FB74DF9078}">
      <dgm:prSet/>
      <dgm:spPr/>
      <dgm:t>
        <a:bodyPr/>
        <a:lstStyle/>
        <a:p>
          <a:endParaRPr lang="en-US"/>
        </a:p>
      </dgm:t>
    </dgm:pt>
    <dgm:pt modelId="{1B03EBE4-C15A-4F13-BD04-A9598FFB0149}">
      <dgm:prSet custT="1"/>
      <dgm:spPr/>
      <dgm:t>
        <a:bodyPr/>
        <a:lstStyle/>
        <a:p>
          <a:pPr algn="just"/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Penangan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yang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lambat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tidak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terstruktur</a:t>
          </a:r>
          <a:endParaRPr lang="en-US" sz="2200" dirty="0">
            <a:solidFill>
              <a:schemeClr val="accent1">
                <a:lumMod val="50000"/>
              </a:schemeClr>
            </a:solidFill>
            <a:latin typeface="Poppins"/>
            <a:ea typeface="Poppins"/>
            <a:cs typeface="Poppins"/>
            <a:sym typeface="Poppins"/>
          </a:endParaRPr>
        </a:p>
      </dgm:t>
    </dgm:pt>
    <dgm:pt modelId="{D66592D4-E3E5-4403-B66F-CC32526D21F5}" type="parTrans" cxnId="{74190194-39D9-43FB-B630-03F8AE141B1E}">
      <dgm:prSet/>
      <dgm:spPr/>
      <dgm:t>
        <a:bodyPr/>
        <a:lstStyle/>
        <a:p>
          <a:endParaRPr lang="en-US"/>
        </a:p>
      </dgm:t>
    </dgm:pt>
    <dgm:pt modelId="{40B0BF73-A8F3-4AA1-94E4-1E9CBB7F5917}" type="sibTrans" cxnId="{74190194-39D9-43FB-B630-03F8AE141B1E}">
      <dgm:prSet/>
      <dgm:spPr/>
      <dgm:t>
        <a:bodyPr/>
        <a:lstStyle/>
        <a:p>
          <a:endParaRPr lang="en-US"/>
        </a:p>
      </dgm:t>
    </dgm:pt>
    <dgm:pt modelId="{0705A5BF-9680-4F19-9807-89DFB6A88414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en-US" sz="4000" dirty="0" smtClean="0">
              <a:solidFill>
                <a:schemeClr val="bg1"/>
              </a:solidFill>
              <a:latin typeface="+mj-lt"/>
              <a:ea typeface="Poppins"/>
              <a:cs typeface="Poppins"/>
              <a:sym typeface="Poppins"/>
            </a:rPr>
            <a:t>SOLUSI INOVATIF</a:t>
          </a:r>
          <a:endParaRPr lang="en-US" sz="4000" dirty="0">
            <a:solidFill>
              <a:schemeClr val="bg1"/>
            </a:solidFill>
            <a:latin typeface="+mj-lt"/>
            <a:ea typeface="Poppins"/>
            <a:cs typeface="Poppins"/>
            <a:sym typeface="Poppins"/>
          </a:endParaRPr>
        </a:p>
      </dgm:t>
    </dgm:pt>
    <dgm:pt modelId="{9934B608-71CF-44C6-9701-39A25C76B3D9}" type="parTrans" cxnId="{D4998710-54E3-4D1E-B3BE-161588D24C96}">
      <dgm:prSet/>
      <dgm:spPr/>
    </dgm:pt>
    <dgm:pt modelId="{B128C9CA-81F8-4502-8134-1B78F3E84830}" type="sibTrans" cxnId="{D4998710-54E3-4D1E-B3BE-161588D24C96}">
      <dgm:prSet/>
      <dgm:spPr/>
    </dgm:pt>
    <dgm:pt modelId="{1B026257-A3D0-4194-AA06-DC0C72EC0F3C}">
      <dgm:prSet custT="1"/>
      <dgm:spPr/>
      <dgm:t>
        <a:bodyPr/>
        <a:lstStyle/>
        <a:p>
          <a:pPr algn="just"/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Pengembangan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platfrom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digital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terpadu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unt</a:t>
          </a:r>
          <a:r>
            <a:rPr lang="id-ID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uk 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DVI yang optimal</a:t>
          </a:r>
          <a:endParaRPr lang="en-US" sz="2100" dirty="0">
            <a:solidFill>
              <a:schemeClr val="accent1">
                <a:lumMod val="50000"/>
              </a:schemeClr>
            </a:solidFill>
            <a:latin typeface="Poppins"/>
            <a:ea typeface="Poppins"/>
            <a:cs typeface="Poppins"/>
            <a:sym typeface="Poppins"/>
          </a:endParaRPr>
        </a:p>
      </dgm:t>
    </dgm:pt>
    <dgm:pt modelId="{527D71AB-09A1-47E9-B4F7-42EF3CE51F53}" type="parTrans" cxnId="{7EB4B596-144F-4419-8595-0ED29F2D6998}">
      <dgm:prSet/>
      <dgm:spPr/>
    </dgm:pt>
    <dgm:pt modelId="{451F104F-B4F7-481C-9DE3-643517A41F5E}" type="sibTrans" cxnId="{7EB4B596-144F-4419-8595-0ED29F2D6998}">
      <dgm:prSet/>
      <dgm:spPr/>
    </dgm:pt>
    <dgm:pt modelId="{5ED21003-3123-44A9-A2F2-C9F275BABE36}">
      <dgm:prSet custT="1"/>
      <dgm:spPr/>
      <dgm:t>
        <a:bodyPr/>
        <a:lstStyle/>
        <a:p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Peningkatan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pelatihan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sertifikasi</a:t>
          </a:r>
          <a:r>
            <a:rPr lang="id-ID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untuk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p</a:t>
          </a:r>
          <a:r>
            <a:rPr lang="id-ID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e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tugas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serta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kerjasama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antar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Lembaga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terkait</a:t>
          </a:r>
          <a:endParaRPr lang="en-US" sz="21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E4B37589-B21C-429B-A97B-BC66433AD280}" type="parTrans" cxnId="{8A377D78-B3DA-4CC0-A222-63B461165F6E}">
      <dgm:prSet/>
      <dgm:spPr/>
      <dgm:t>
        <a:bodyPr/>
        <a:lstStyle/>
        <a:p>
          <a:endParaRPr lang="en-US"/>
        </a:p>
      </dgm:t>
    </dgm:pt>
    <dgm:pt modelId="{F84CAE83-7730-4C1B-9345-302C944EFD91}" type="sibTrans" cxnId="{8A377D78-B3DA-4CC0-A222-63B461165F6E}">
      <dgm:prSet/>
      <dgm:spPr/>
      <dgm:t>
        <a:bodyPr/>
        <a:lstStyle/>
        <a:p>
          <a:endParaRPr lang="en-US"/>
        </a:p>
      </dgm:t>
    </dgm:pt>
    <dgm:pt modelId="{83563EE5-932A-400C-B7EA-5C2528A3B3BF}">
      <dgm:prSet custT="1"/>
      <dgm:spPr/>
      <dgm:t>
        <a:bodyPr/>
        <a:lstStyle/>
        <a:p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Pemantapan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protokol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yang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terstandarisasi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secara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keseluruhan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bahkan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antar</a:t>
          </a:r>
          <a:r>
            <a:rPr lang="en-US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1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lembaga</a:t>
          </a:r>
          <a:r>
            <a:rPr lang="id-ID" sz="21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endParaRPr lang="en-US" sz="21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C301FC39-7572-41F0-AC32-53322298C4D0}" type="parTrans" cxnId="{E83DDD12-6054-4876-9142-38B47EA52F99}">
      <dgm:prSet/>
      <dgm:spPr/>
      <dgm:t>
        <a:bodyPr/>
        <a:lstStyle/>
        <a:p>
          <a:endParaRPr lang="en-US"/>
        </a:p>
      </dgm:t>
    </dgm:pt>
    <dgm:pt modelId="{B96939D1-09B9-4010-8FDB-2D6FADBD83A7}" type="sibTrans" cxnId="{E83DDD12-6054-4876-9142-38B47EA52F99}">
      <dgm:prSet/>
      <dgm:spPr/>
      <dgm:t>
        <a:bodyPr/>
        <a:lstStyle/>
        <a:p>
          <a:endParaRPr lang="en-US"/>
        </a:p>
      </dgm:t>
    </dgm:pt>
    <dgm:pt modelId="{A5CE17B8-65A8-4B46-8534-619D11A39210}">
      <dgm:prSet custT="1"/>
      <dgm:spPr/>
      <dgm:t>
        <a:bodyPr/>
        <a:lstStyle/>
        <a:p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Kerugian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Potensial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dalm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identifikasi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korban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yang </a:t>
          </a:r>
          <a:r>
            <a:rPr lang="id-ID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kurang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akurat</a:t>
          </a:r>
          <a:endParaRPr lang="en-US" sz="22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4FA3DBD1-87F4-4EDB-B9D2-851086591C4E}" type="parTrans" cxnId="{998D0CBB-E958-492A-935F-41C1148977FC}">
      <dgm:prSet/>
      <dgm:spPr/>
      <dgm:t>
        <a:bodyPr/>
        <a:lstStyle/>
        <a:p>
          <a:endParaRPr lang="en-US"/>
        </a:p>
      </dgm:t>
    </dgm:pt>
    <dgm:pt modelId="{F098E2DB-5FEE-4BF3-A3A4-A5163DB10392}" type="sibTrans" cxnId="{998D0CBB-E958-492A-935F-41C1148977FC}">
      <dgm:prSet/>
      <dgm:spPr/>
      <dgm:t>
        <a:bodyPr/>
        <a:lstStyle/>
        <a:p>
          <a:endParaRPr lang="en-US"/>
        </a:p>
      </dgm:t>
    </dgm:pt>
    <dgm:pt modelId="{13C7E4C5-006C-46F1-9C24-2F8B3735B49D}">
      <dgm:prSet custT="1"/>
      <dgm:spPr/>
      <dgm:t>
        <a:bodyPr/>
        <a:lstStyle/>
        <a:p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Meningkatkan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resiko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kesalahan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id-ID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konflik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keluarga</a:t>
          </a:r>
          <a:endParaRPr lang="en-US" sz="22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A3A171A6-52AE-4E12-8A7E-3A894064FA98}" type="parTrans" cxnId="{F6DEBB31-F1DB-411C-911B-517CFD0158ED}">
      <dgm:prSet/>
      <dgm:spPr/>
      <dgm:t>
        <a:bodyPr/>
        <a:lstStyle/>
        <a:p>
          <a:endParaRPr lang="en-US"/>
        </a:p>
      </dgm:t>
    </dgm:pt>
    <dgm:pt modelId="{9EA5E48C-C235-4CAC-8B72-CC843B7C5750}" type="sibTrans" cxnId="{F6DEBB31-F1DB-411C-911B-517CFD0158ED}">
      <dgm:prSet/>
      <dgm:spPr/>
      <dgm:t>
        <a:bodyPr/>
        <a:lstStyle/>
        <a:p>
          <a:endParaRPr lang="en-US"/>
        </a:p>
      </dgm:t>
    </dgm:pt>
    <dgm:pt modelId="{A7723C23-66C9-4E5A-A66F-8D780F848A8D}">
      <dgm:prSet phldrT="[Text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DAMPAK NEGATIF</a:t>
          </a:r>
          <a:endParaRPr lang="en-US" dirty="0"/>
        </a:p>
      </dgm:t>
    </dgm:pt>
    <dgm:pt modelId="{E0F14356-1337-47D1-B85D-985BCC0B48E4}" type="sibTrans" cxnId="{5ADB62F5-619C-4BE6-AECF-40E6D8B00DBF}">
      <dgm:prSet/>
      <dgm:spPr/>
      <dgm:t>
        <a:bodyPr/>
        <a:lstStyle/>
        <a:p>
          <a:endParaRPr lang="en-US"/>
        </a:p>
      </dgm:t>
    </dgm:pt>
    <dgm:pt modelId="{3E08ECFA-B7F9-4809-B2B1-74851BEAD14E}" type="parTrans" cxnId="{5ADB62F5-619C-4BE6-AECF-40E6D8B00DBF}">
      <dgm:prSet/>
      <dgm:spPr/>
      <dgm:t>
        <a:bodyPr/>
        <a:lstStyle/>
        <a:p>
          <a:endParaRPr lang="en-US"/>
        </a:p>
      </dgm:t>
    </dgm:pt>
    <dgm:pt modelId="{47228EFE-9444-4D26-878A-FCD4A401BFA4}">
      <dgm:prSet custT="1"/>
      <dgm:spPr/>
      <dgm:t>
        <a:bodyPr/>
        <a:lstStyle/>
        <a:p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Sistem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komunikasi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Koordinasi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yang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lemah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antar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tim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berbagai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lembaga</a:t>
          </a:r>
          <a:endParaRPr lang="en-US" sz="22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0563EED6-7B60-4CB2-A7C8-F7CAFD78D76E}" type="parTrans" cxnId="{8731E028-A694-4EB6-9A72-D665EDE9F81F}">
      <dgm:prSet/>
      <dgm:spPr/>
      <dgm:t>
        <a:bodyPr/>
        <a:lstStyle/>
        <a:p>
          <a:endParaRPr lang="en-US"/>
        </a:p>
      </dgm:t>
    </dgm:pt>
    <dgm:pt modelId="{382011A8-0F64-4065-B5F5-BBD99FA07C08}" type="sibTrans" cxnId="{8731E028-A694-4EB6-9A72-D665EDE9F81F}">
      <dgm:prSet/>
      <dgm:spPr/>
      <dgm:t>
        <a:bodyPr/>
        <a:lstStyle/>
        <a:p>
          <a:endParaRPr lang="en-US"/>
        </a:p>
      </dgm:t>
    </dgm:pt>
    <dgm:pt modelId="{0E108957-F59C-43E4-AB04-65F5FD71CC8F}">
      <dgm:prSet custT="1"/>
      <dgm:spPr/>
      <dgm:t>
        <a:bodyPr/>
        <a:lstStyle/>
        <a:p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Ketidak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seragaman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dalam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prosedur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dan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tata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kerja</a:t>
          </a:r>
          <a:r>
            <a:rPr lang="en-US" sz="2200" dirty="0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 DVI </a:t>
          </a:r>
          <a:r>
            <a:rPr lang="en-US" sz="2200" dirty="0" err="1" smtClean="0">
              <a:solidFill>
                <a:schemeClr val="accent1">
                  <a:lumMod val="50000"/>
                </a:schemeClr>
              </a:solidFill>
              <a:latin typeface="Canva Sans"/>
              <a:ea typeface="Canva Sans"/>
              <a:cs typeface="Canva Sans"/>
              <a:sym typeface="Canva Sans"/>
            </a:rPr>
            <a:t>lapangan</a:t>
          </a:r>
          <a:endParaRPr lang="en-US" sz="2200" dirty="0">
            <a:solidFill>
              <a:schemeClr val="accent1">
                <a:lumMod val="50000"/>
              </a:schemeClr>
            </a:solidFill>
            <a:latin typeface="Canva Sans"/>
            <a:ea typeface="Canva Sans"/>
            <a:cs typeface="Canva Sans"/>
            <a:sym typeface="Canva Sans"/>
          </a:endParaRPr>
        </a:p>
      </dgm:t>
    </dgm:pt>
    <dgm:pt modelId="{C58FEA06-63D7-49DD-BDB6-50D39BC7F54D}" type="parTrans" cxnId="{47E94EAE-A0D3-473B-ADA6-7295D4F7FF33}">
      <dgm:prSet/>
      <dgm:spPr/>
      <dgm:t>
        <a:bodyPr/>
        <a:lstStyle/>
        <a:p>
          <a:endParaRPr lang="en-US"/>
        </a:p>
      </dgm:t>
    </dgm:pt>
    <dgm:pt modelId="{E1B04DA8-C86C-406B-843E-9F66914D6E9D}" type="sibTrans" cxnId="{47E94EAE-A0D3-473B-ADA6-7295D4F7FF33}">
      <dgm:prSet/>
      <dgm:spPr/>
      <dgm:t>
        <a:bodyPr/>
        <a:lstStyle/>
        <a:p>
          <a:endParaRPr lang="en-US"/>
        </a:p>
      </dgm:t>
    </dgm:pt>
    <dgm:pt modelId="{3D183E07-DB9E-476C-8B38-2DA9D9434751}" type="pres">
      <dgm:prSet presAssocID="{9D64B181-27D0-4672-B3F9-FE5A10A994D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6EFE62-1109-4D51-A1F7-2661110EE654}" type="pres">
      <dgm:prSet presAssocID="{6A8E82C5-E55B-463A-8F0A-DF6DE936C085}" presName="compNode" presStyleCnt="0"/>
      <dgm:spPr/>
    </dgm:pt>
    <dgm:pt modelId="{45CB11F3-1720-4F4D-B59F-F53B1FDF01BA}" type="pres">
      <dgm:prSet presAssocID="{6A8E82C5-E55B-463A-8F0A-DF6DE936C085}" presName="childRect" presStyleLbl="bgAcc1" presStyleIdx="0" presStyleCnt="3" custScaleY="200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A58406-4DC2-4AA8-B429-5E87886E7470}" type="pres">
      <dgm:prSet presAssocID="{6A8E82C5-E55B-463A-8F0A-DF6DE936C08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00C07-8965-4FA7-874A-F09DB71CEC44}" type="pres">
      <dgm:prSet presAssocID="{6A8E82C5-E55B-463A-8F0A-DF6DE936C085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5BA71908-7F0B-4D9B-B623-8CE18FDC0387}" type="pres">
      <dgm:prSet presAssocID="{6A8E82C5-E55B-463A-8F0A-DF6DE936C085}" presName="adorn" presStyleLbl="fgAccFollow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AC2F477-0540-416F-A1BD-E55741C326F9}" type="pres">
      <dgm:prSet presAssocID="{4D75F5AC-B8D3-4DFF-8311-F7BD729A38C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16E8F9-F7E0-4F77-93C6-B7F110BA113F}" type="pres">
      <dgm:prSet presAssocID="{A7723C23-66C9-4E5A-A66F-8D780F848A8D}" presName="compNode" presStyleCnt="0"/>
      <dgm:spPr/>
    </dgm:pt>
    <dgm:pt modelId="{D07A892D-2E61-4F11-AB10-D018D45FC9E6}" type="pres">
      <dgm:prSet presAssocID="{A7723C23-66C9-4E5A-A66F-8D780F848A8D}" presName="childRect" presStyleLbl="bgAcc1" presStyleIdx="1" presStyleCnt="3" custScaleY="1970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4937-BF87-43AF-9D34-74EBE1A18EAF}" type="pres">
      <dgm:prSet presAssocID="{A7723C23-66C9-4E5A-A66F-8D780F848A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C2C31-C940-479F-AC05-C8C809D7BD35}" type="pres">
      <dgm:prSet presAssocID="{A7723C23-66C9-4E5A-A66F-8D780F848A8D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30ACBDFC-EF91-4845-9CA0-F70EF082FDC2}" type="pres">
      <dgm:prSet presAssocID="{A7723C23-66C9-4E5A-A66F-8D780F848A8D}" presName="adorn" presStyleLbl="fgAccFollowNod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84C6207-E0A8-48C0-909B-A7272AA4C172}" type="pres">
      <dgm:prSet presAssocID="{E0F14356-1337-47D1-B85D-985BCC0B48E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CA2CCE7-34B5-4212-B387-EB84479491DE}" type="pres">
      <dgm:prSet presAssocID="{0705A5BF-9680-4F19-9807-89DFB6A88414}" presName="compNode" presStyleCnt="0"/>
      <dgm:spPr/>
    </dgm:pt>
    <dgm:pt modelId="{C7F70024-B90C-4044-A136-0F58C7AF38B0}" type="pres">
      <dgm:prSet presAssocID="{0705A5BF-9680-4F19-9807-89DFB6A88414}" presName="childRect" presStyleLbl="bgAcc1" presStyleIdx="2" presStyleCnt="3" custScaleY="194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28548-4D80-4BDD-8A40-4E2F03F7FBC0}" type="pres">
      <dgm:prSet presAssocID="{0705A5BF-9680-4F19-9807-89DFB6A8841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037C8-9702-44B0-B460-B612C5B97D34}" type="pres">
      <dgm:prSet presAssocID="{0705A5BF-9680-4F19-9807-89DFB6A88414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9E06D71C-0070-4708-B205-99DD2694BE06}" type="pres">
      <dgm:prSet presAssocID="{0705A5BF-9680-4F19-9807-89DFB6A88414}" presName="adorn" presStyleLbl="fgAccFollowNod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562DF64-5152-429E-BBA7-02D2427EA12D}" type="presOf" srcId="{A7723C23-66C9-4E5A-A66F-8D780F848A8D}" destId="{A0DC2C31-C940-479F-AC05-C8C809D7BD35}" srcOrd="1" destOrd="0" presId="urn:microsoft.com/office/officeart/2005/8/layout/bList2"/>
    <dgm:cxn modelId="{D4998710-54E3-4D1E-B3BE-161588D24C96}" srcId="{9D64B181-27D0-4672-B3F9-FE5A10A994DD}" destId="{0705A5BF-9680-4F19-9807-89DFB6A88414}" srcOrd="2" destOrd="0" parTransId="{9934B608-71CF-44C6-9701-39A25C76B3D9}" sibTransId="{B128C9CA-81F8-4502-8134-1B78F3E84830}"/>
    <dgm:cxn modelId="{74190194-39D9-43FB-B630-03F8AE141B1E}" srcId="{A7723C23-66C9-4E5A-A66F-8D780F848A8D}" destId="{1B03EBE4-C15A-4F13-BD04-A9598FFB0149}" srcOrd="0" destOrd="0" parTransId="{D66592D4-E3E5-4403-B66F-CC32526D21F5}" sibTransId="{40B0BF73-A8F3-4AA1-94E4-1E9CBB7F5917}"/>
    <dgm:cxn modelId="{8A377D78-B3DA-4CC0-A222-63B461165F6E}" srcId="{0705A5BF-9680-4F19-9807-89DFB6A88414}" destId="{5ED21003-3123-44A9-A2F2-C9F275BABE36}" srcOrd="1" destOrd="0" parTransId="{E4B37589-B21C-429B-A97B-BC66433AD280}" sibTransId="{F84CAE83-7730-4C1B-9345-302C944EFD91}"/>
    <dgm:cxn modelId="{47E94EAE-A0D3-473B-ADA6-7295D4F7FF33}" srcId="{6A8E82C5-E55B-463A-8F0A-DF6DE936C085}" destId="{0E108957-F59C-43E4-AB04-65F5FD71CC8F}" srcOrd="2" destOrd="0" parTransId="{C58FEA06-63D7-49DD-BDB6-50D39BC7F54D}" sibTransId="{E1B04DA8-C86C-406B-843E-9F66914D6E9D}"/>
    <dgm:cxn modelId="{DCB4444D-82AD-4F7F-BE5D-2443DF812080}" type="presOf" srcId="{A7723C23-66C9-4E5A-A66F-8D780F848A8D}" destId="{89214937-BF87-43AF-9D34-74EBE1A18EAF}" srcOrd="0" destOrd="0" presId="urn:microsoft.com/office/officeart/2005/8/layout/bList2"/>
    <dgm:cxn modelId="{F6DEBB31-F1DB-411C-911B-517CFD0158ED}" srcId="{A7723C23-66C9-4E5A-A66F-8D780F848A8D}" destId="{13C7E4C5-006C-46F1-9C24-2F8B3735B49D}" srcOrd="2" destOrd="0" parTransId="{A3A171A6-52AE-4E12-8A7E-3A894064FA98}" sibTransId="{9EA5E48C-C235-4CAC-8B72-CC843B7C5750}"/>
    <dgm:cxn modelId="{7E49BA9D-8849-4917-8D9D-E98B5B71D343}" type="presOf" srcId="{4D75F5AC-B8D3-4DFF-8311-F7BD729A38C9}" destId="{0AC2F477-0540-416F-A1BD-E55741C326F9}" srcOrd="0" destOrd="0" presId="urn:microsoft.com/office/officeart/2005/8/layout/bList2"/>
    <dgm:cxn modelId="{E83DDD12-6054-4876-9142-38B47EA52F99}" srcId="{0705A5BF-9680-4F19-9807-89DFB6A88414}" destId="{83563EE5-932A-400C-B7EA-5C2528A3B3BF}" srcOrd="2" destOrd="0" parTransId="{C301FC39-7572-41F0-AC32-53322298C4D0}" sibTransId="{B96939D1-09B9-4010-8FDB-2D6FADBD83A7}"/>
    <dgm:cxn modelId="{629DFA45-2847-46C3-B4A4-2D99707585B7}" type="presOf" srcId="{794C4055-49E9-43A6-85D6-5EEE8CCDD23C}" destId="{45CB11F3-1720-4F4D-B59F-F53B1FDF01BA}" srcOrd="0" destOrd="0" presId="urn:microsoft.com/office/officeart/2005/8/layout/bList2"/>
    <dgm:cxn modelId="{5ADB62F5-619C-4BE6-AECF-40E6D8B00DBF}" srcId="{9D64B181-27D0-4672-B3F9-FE5A10A994DD}" destId="{A7723C23-66C9-4E5A-A66F-8D780F848A8D}" srcOrd="1" destOrd="0" parTransId="{3E08ECFA-B7F9-4809-B2B1-74851BEAD14E}" sibTransId="{E0F14356-1337-47D1-B85D-985BCC0B48E4}"/>
    <dgm:cxn modelId="{FF261345-24C0-444E-8E66-89D55CF82E59}" type="presOf" srcId="{13C7E4C5-006C-46F1-9C24-2F8B3735B49D}" destId="{D07A892D-2E61-4F11-AB10-D018D45FC9E6}" srcOrd="0" destOrd="2" presId="urn:microsoft.com/office/officeart/2005/8/layout/bList2"/>
    <dgm:cxn modelId="{44D07C77-2616-4A79-BD26-BDF1981F1F45}" type="presOf" srcId="{6A8E82C5-E55B-463A-8F0A-DF6DE936C085}" destId="{EF800C07-8965-4FA7-874A-F09DB71CEC44}" srcOrd="1" destOrd="0" presId="urn:microsoft.com/office/officeart/2005/8/layout/bList2"/>
    <dgm:cxn modelId="{6BB7226F-6E34-44B2-B676-8C476D8C430F}" type="presOf" srcId="{1B03EBE4-C15A-4F13-BD04-A9598FFB0149}" destId="{D07A892D-2E61-4F11-AB10-D018D45FC9E6}" srcOrd="0" destOrd="0" presId="urn:microsoft.com/office/officeart/2005/8/layout/bList2"/>
    <dgm:cxn modelId="{A2E62013-9FB5-475B-AA81-49CDA81950A2}" type="presOf" srcId="{0E108957-F59C-43E4-AB04-65F5FD71CC8F}" destId="{45CB11F3-1720-4F4D-B59F-F53B1FDF01BA}" srcOrd="0" destOrd="2" presId="urn:microsoft.com/office/officeart/2005/8/layout/bList2"/>
    <dgm:cxn modelId="{0295D0A2-B09C-4388-97C4-81FB74DF9078}" srcId="{6A8E82C5-E55B-463A-8F0A-DF6DE936C085}" destId="{794C4055-49E9-43A6-85D6-5EEE8CCDD23C}" srcOrd="0" destOrd="0" parTransId="{B5C10BD8-D24D-460B-AB0A-7210A8073F68}" sibTransId="{009086F1-C2C7-48D3-A06F-D5274C347F2D}"/>
    <dgm:cxn modelId="{62B80BC5-E930-43B8-A298-A68D0A2FD43B}" type="presOf" srcId="{1B026257-A3D0-4194-AA06-DC0C72EC0F3C}" destId="{C7F70024-B90C-4044-A136-0F58C7AF38B0}" srcOrd="0" destOrd="0" presId="urn:microsoft.com/office/officeart/2005/8/layout/bList2"/>
    <dgm:cxn modelId="{E36B9D17-1E4B-45B2-BE5A-8D71724E7109}" type="presOf" srcId="{9D64B181-27D0-4672-B3F9-FE5A10A994DD}" destId="{3D183E07-DB9E-476C-8B38-2DA9D9434751}" srcOrd="0" destOrd="0" presId="urn:microsoft.com/office/officeart/2005/8/layout/bList2"/>
    <dgm:cxn modelId="{AE1A42E2-5873-4640-995D-5FC7DCB51AAF}" type="presOf" srcId="{0705A5BF-9680-4F19-9807-89DFB6A88414}" destId="{34C037C8-9702-44B0-B460-B612C5B97D34}" srcOrd="1" destOrd="0" presId="urn:microsoft.com/office/officeart/2005/8/layout/bList2"/>
    <dgm:cxn modelId="{26D6CF7F-15CF-4DAB-BBEE-70A222B5E9C3}" type="presOf" srcId="{E0F14356-1337-47D1-B85D-985BCC0B48E4}" destId="{484C6207-E0A8-48C0-909B-A7272AA4C172}" srcOrd="0" destOrd="0" presId="urn:microsoft.com/office/officeart/2005/8/layout/bList2"/>
    <dgm:cxn modelId="{356BE19B-9DF9-46D0-B4D8-698FC9C5547F}" type="presOf" srcId="{0705A5BF-9680-4F19-9807-89DFB6A88414}" destId="{8B228548-4D80-4BDD-8A40-4E2F03F7FBC0}" srcOrd="0" destOrd="0" presId="urn:microsoft.com/office/officeart/2005/8/layout/bList2"/>
    <dgm:cxn modelId="{005DB622-47BF-4799-A3BD-5C1C597A4A1B}" type="presOf" srcId="{A5CE17B8-65A8-4B46-8534-619D11A39210}" destId="{D07A892D-2E61-4F11-AB10-D018D45FC9E6}" srcOrd="0" destOrd="1" presId="urn:microsoft.com/office/officeart/2005/8/layout/bList2"/>
    <dgm:cxn modelId="{6D47BC3D-5648-4869-A5CE-BE593FCDD824}" type="presOf" srcId="{83563EE5-932A-400C-B7EA-5C2528A3B3BF}" destId="{C7F70024-B90C-4044-A136-0F58C7AF38B0}" srcOrd="0" destOrd="2" presId="urn:microsoft.com/office/officeart/2005/8/layout/bList2"/>
    <dgm:cxn modelId="{29BBD0BB-B8C8-41F4-8461-20333447E31A}" type="presOf" srcId="{6A8E82C5-E55B-463A-8F0A-DF6DE936C085}" destId="{C1A58406-4DC2-4AA8-B429-5E87886E7470}" srcOrd="0" destOrd="0" presId="urn:microsoft.com/office/officeart/2005/8/layout/bList2"/>
    <dgm:cxn modelId="{7F5075CF-7BA1-4371-9689-EEF3E99DDA1E}" srcId="{9D64B181-27D0-4672-B3F9-FE5A10A994DD}" destId="{6A8E82C5-E55B-463A-8F0A-DF6DE936C085}" srcOrd="0" destOrd="0" parTransId="{E09C4FE0-405C-452E-A1AC-4C0C2BB47A12}" sibTransId="{4D75F5AC-B8D3-4DFF-8311-F7BD729A38C9}"/>
    <dgm:cxn modelId="{8731E028-A694-4EB6-9A72-D665EDE9F81F}" srcId="{6A8E82C5-E55B-463A-8F0A-DF6DE936C085}" destId="{47228EFE-9444-4D26-878A-FCD4A401BFA4}" srcOrd="1" destOrd="0" parTransId="{0563EED6-7B60-4CB2-A7C8-F7CAFD78D76E}" sibTransId="{382011A8-0F64-4065-B5F5-BBD99FA07C08}"/>
    <dgm:cxn modelId="{998D0CBB-E958-492A-935F-41C1148977FC}" srcId="{A7723C23-66C9-4E5A-A66F-8D780F848A8D}" destId="{A5CE17B8-65A8-4B46-8534-619D11A39210}" srcOrd="1" destOrd="0" parTransId="{4FA3DBD1-87F4-4EDB-B9D2-851086591C4E}" sibTransId="{F098E2DB-5FEE-4BF3-A3A4-A5163DB10392}"/>
    <dgm:cxn modelId="{4D749DD5-D0E2-4DE0-B35A-FB21F0411958}" type="presOf" srcId="{47228EFE-9444-4D26-878A-FCD4A401BFA4}" destId="{45CB11F3-1720-4F4D-B59F-F53B1FDF01BA}" srcOrd="0" destOrd="1" presId="urn:microsoft.com/office/officeart/2005/8/layout/bList2"/>
    <dgm:cxn modelId="{7EB4B596-144F-4419-8595-0ED29F2D6998}" srcId="{0705A5BF-9680-4F19-9807-89DFB6A88414}" destId="{1B026257-A3D0-4194-AA06-DC0C72EC0F3C}" srcOrd="0" destOrd="0" parTransId="{527D71AB-09A1-47E9-B4F7-42EF3CE51F53}" sibTransId="{451F104F-B4F7-481C-9DE3-643517A41F5E}"/>
    <dgm:cxn modelId="{F1EB4E8B-8EB4-4110-B8AA-3F3E7EBFAFD9}" type="presOf" srcId="{5ED21003-3123-44A9-A2F2-C9F275BABE36}" destId="{C7F70024-B90C-4044-A136-0F58C7AF38B0}" srcOrd="0" destOrd="1" presId="urn:microsoft.com/office/officeart/2005/8/layout/bList2"/>
    <dgm:cxn modelId="{65AE3CFA-307E-4FCD-BF30-8D1E6B96E9F3}" type="presParOf" srcId="{3D183E07-DB9E-476C-8B38-2DA9D9434751}" destId="{8B6EFE62-1109-4D51-A1F7-2661110EE654}" srcOrd="0" destOrd="0" presId="urn:microsoft.com/office/officeart/2005/8/layout/bList2"/>
    <dgm:cxn modelId="{099253BD-066A-4817-A1DC-32F085EF89C8}" type="presParOf" srcId="{8B6EFE62-1109-4D51-A1F7-2661110EE654}" destId="{45CB11F3-1720-4F4D-B59F-F53B1FDF01BA}" srcOrd="0" destOrd="0" presId="urn:microsoft.com/office/officeart/2005/8/layout/bList2"/>
    <dgm:cxn modelId="{A88C69FD-6D6E-4B7F-B661-8BCCEDB7722B}" type="presParOf" srcId="{8B6EFE62-1109-4D51-A1F7-2661110EE654}" destId="{C1A58406-4DC2-4AA8-B429-5E87886E7470}" srcOrd="1" destOrd="0" presId="urn:microsoft.com/office/officeart/2005/8/layout/bList2"/>
    <dgm:cxn modelId="{1FA130F1-352E-4E3E-815F-2E98A24C8758}" type="presParOf" srcId="{8B6EFE62-1109-4D51-A1F7-2661110EE654}" destId="{EF800C07-8965-4FA7-874A-F09DB71CEC44}" srcOrd="2" destOrd="0" presId="urn:microsoft.com/office/officeart/2005/8/layout/bList2"/>
    <dgm:cxn modelId="{C888E333-8C6E-479E-AA6A-39384283482F}" type="presParOf" srcId="{8B6EFE62-1109-4D51-A1F7-2661110EE654}" destId="{5BA71908-7F0B-4D9B-B623-8CE18FDC0387}" srcOrd="3" destOrd="0" presId="urn:microsoft.com/office/officeart/2005/8/layout/bList2"/>
    <dgm:cxn modelId="{D8EA2A01-63B1-4A20-B7C7-21B1498696C2}" type="presParOf" srcId="{3D183E07-DB9E-476C-8B38-2DA9D9434751}" destId="{0AC2F477-0540-416F-A1BD-E55741C326F9}" srcOrd="1" destOrd="0" presId="urn:microsoft.com/office/officeart/2005/8/layout/bList2"/>
    <dgm:cxn modelId="{5A54BBED-EB2C-4F74-AA2E-ADF419577C14}" type="presParOf" srcId="{3D183E07-DB9E-476C-8B38-2DA9D9434751}" destId="{7E16E8F9-F7E0-4F77-93C6-B7F110BA113F}" srcOrd="2" destOrd="0" presId="urn:microsoft.com/office/officeart/2005/8/layout/bList2"/>
    <dgm:cxn modelId="{A5428C85-2A21-4102-8CEA-D72055162676}" type="presParOf" srcId="{7E16E8F9-F7E0-4F77-93C6-B7F110BA113F}" destId="{D07A892D-2E61-4F11-AB10-D018D45FC9E6}" srcOrd="0" destOrd="0" presId="urn:microsoft.com/office/officeart/2005/8/layout/bList2"/>
    <dgm:cxn modelId="{48C979A9-3ED6-45BD-B17D-E1F3A1D7C7F2}" type="presParOf" srcId="{7E16E8F9-F7E0-4F77-93C6-B7F110BA113F}" destId="{89214937-BF87-43AF-9D34-74EBE1A18EAF}" srcOrd="1" destOrd="0" presId="urn:microsoft.com/office/officeart/2005/8/layout/bList2"/>
    <dgm:cxn modelId="{38591A27-E0EB-4EF8-9052-11E624527532}" type="presParOf" srcId="{7E16E8F9-F7E0-4F77-93C6-B7F110BA113F}" destId="{A0DC2C31-C940-479F-AC05-C8C809D7BD35}" srcOrd="2" destOrd="0" presId="urn:microsoft.com/office/officeart/2005/8/layout/bList2"/>
    <dgm:cxn modelId="{D8940A28-A77B-4FCC-9C46-47280E2FD073}" type="presParOf" srcId="{7E16E8F9-F7E0-4F77-93C6-B7F110BA113F}" destId="{30ACBDFC-EF91-4845-9CA0-F70EF082FDC2}" srcOrd="3" destOrd="0" presId="urn:microsoft.com/office/officeart/2005/8/layout/bList2"/>
    <dgm:cxn modelId="{4CCCA055-0785-40DF-AFFC-1A6A78BE73B7}" type="presParOf" srcId="{3D183E07-DB9E-476C-8B38-2DA9D9434751}" destId="{484C6207-E0A8-48C0-909B-A7272AA4C172}" srcOrd="3" destOrd="0" presId="urn:microsoft.com/office/officeart/2005/8/layout/bList2"/>
    <dgm:cxn modelId="{76A61F32-93FC-4D49-BFE6-A56A83D40034}" type="presParOf" srcId="{3D183E07-DB9E-476C-8B38-2DA9D9434751}" destId="{DCA2CCE7-34B5-4212-B387-EB84479491DE}" srcOrd="4" destOrd="0" presId="urn:microsoft.com/office/officeart/2005/8/layout/bList2"/>
    <dgm:cxn modelId="{C84FB13A-1278-44AD-AAEA-F4E07A1E1B27}" type="presParOf" srcId="{DCA2CCE7-34B5-4212-B387-EB84479491DE}" destId="{C7F70024-B90C-4044-A136-0F58C7AF38B0}" srcOrd="0" destOrd="0" presId="urn:microsoft.com/office/officeart/2005/8/layout/bList2"/>
    <dgm:cxn modelId="{3FF7F399-8D27-48AF-9C27-CC6600D3DA5D}" type="presParOf" srcId="{DCA2CCE7-34B5-4212-B387-EB84479491DE}" destId="{8B228548-4D80-4BDD-8A40-4E2F03F7FBC0}" srcOrd="1" destOrd="0" presId="urn:microsoft.com/office/officeart/2005/8/layout/bList2"/>
    <dgm:cxn modelId="{4151C039-561C-4482-A563-84AB5DB2041C}" type="presParOf" srcId="{DCA2CCE7-34B5-4212-B387-EB84479491DE}" destId="{34C037C8-9702-44B0-B460-B612C5B97D34}" srcOrd="2" destOrd="0" presId="urn:microsoft.com/office/officeart/2005/8/layout/bList2"/>
    <dgm:cxn modelId="{5376F46C-11B0-47F4-9FB7-2E801C9DC75F}" type="presParOf" srcId="{DCA2CCE7-34B5-4212-B387-EB84479491DE}" destId="{9E06D71C-0070-4708-B205-99DD2694BE06}" srcOrd="3" destOrd="0" presId="urn:microsoft.com/office/officeart/2005/8/layout/b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62F332-36F6-4AC4-BB44-851CEDC19269}" type="doc">
      <dgm:prSet loTypeId="urn:microsoft.com/office/officeart/2005/8/layout/lProcess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8406D8-85E4-4814-87A0-1045F82FED24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+mj-lt"/>
            </a:rPr>
            <a:t>1. </a:t>
          </a:r>
        </a:p>
        <a:p>
          <a:pPr algn="ctr"/>
          <a:r>
            <a:rPr lang="en-US" sz="2400" b="0" dirty="0" smtClean="0">
              <a:latin typeface="+mj-lt"/>
            </a:rPr>
            <a:t>PEMBENTUKAN TIM EFEKTIF (MINGGU KE 4 SEP 2024)</a:t>
          </a:r>
          <a:endParaRPr lang="en-US" sz="2400" b="0" dirty="0">
            <a:latin typeface="+mj-lt"/>
          </a:endParaRPr>
        </a:p>
      </dgm:t>
    </dgm:pt>
    <dgm:pt modelId="{85A68423-A1CC-4DA9-92B8-E56C44329701}" type="parTrans" cxnId="{A414A2B2-0C37-4276-9A52-E692EE0592AF}">
      <dgm:prSet/>
      <dgm:spPr/>
      <dgm:t>
        <a:bodyPr/>
        <a:lstStyle/>
        <a:p>
          <a:endParaRPr lang="en-US"/>
        </a:p>
      </dgm:t>
    </dgm:pt>
    <dgm:pt modelId="{D10E0A7D-21C6-4C48-B050-395A9A402BA0}" type="sibTrans" cxnId="{A414A2B2-0C37-4276-9A52-E692EE0592AF}">
      <dgm:prSet/>
      <dgm:spPr/>
      <dgm:t>
        <a:bodyPr/>
        <a:lstStyle/>
        <a:p>
          <a:endParaRPr lang="en-US"/>
        </a:p>
      </dgm:t>
    </dgm:pt>
    <dgm:pt modelId="{3D614679-CBCB-4499-B79D-61ED1D7DF9DA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+mj-lt"/>
            </a:rPr>
            <a:t>2.</a:t>
          </a:r>
          <a:r>
            <a:rPr lang="en-US" sz="2400" b="0" baseline="0" dirty="0" smtClean="0">
              <a:latin typeface="+mj-lt"/>
            </a:rPr>
            <a:t> </a:t>
          </a:r>
        </a:p>
        <a:p>
          <a:pPr algn="ctr"/>
          <a:r>
            <a:rPr lang="en-US" sz="2400" b="0" baseline="0" dirty="0" smtClean="0">
              <a:latin typeface="+mj-lt"/>
            </a:rPr>
            <a:t>MELAKSANAKAN KOORDINASI ANTAR STAKEHOLDER (MINGGU KE 1-2 OKT)</a:t>
          </a:r>
          <a:endParaRPr lang="en-US" sz="2400" b="0" dirty="0">
            <a:latin typeface="+mj-lt"/>
          </a:endParaRPr>
        </a:p>
      </dgm:t>
    </dgm:pt>
    <dgm:pt modelId="{16244863-E62D-4685-BE00-3223AA2602A7}" type="parTrans" cxnId="{BA69F55A-7002-4972-9DD9-284B985339D0}">
      <dgm:prSet/>
      <dgm:spPr/>
      <dgm:t>
        <a:bodyPr/>
        <a:lstStyle/>
        <a:p>
          <a:endParaRPr lang="en-US"/>
        </a:p>
      </dgm:t>
    </dgm:pt>
    <dgm:pt modelId="{04E887C2-60D4-4396-B890-F9F547E02718}" type="sibTrans" cxnId="{BA69F55A-7002-4972-9DD9-284B985339D0}">
      <dgm:prSet/>
      <dgm:spPr/>
      <dgm:t>
        <a:bodyPr/>
        <a:lstStyle/>
        <a:p>
          <a:endParaRPr lang="en-US"/>
        </a:p>
      </dgm:t>
    </dgm:pt>
    <dgm:pt modelId="{BF99BC19-15CC-4A17-AD35-4E99661EAB35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Mengkomunikasikan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dan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mengkoordinasikan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dengan</a:t>
          </a:r>
          <a:r>
            <a:rPr lang="en-US" sz="2400" b="0" dirty="0" smtClean="0">
              <a:latin typeface="+mj-lt"/>
            </a:rPr>
            <a:t> stakeholder </a:t>
          </a:r>
          <a:r>
            <a:rPr lang="en-US" sz="2400" b="0" dirty="0" err="1" smtClean="0">
              <a:latin typeface="+mj-lt"/>
            </a:rPr>
            <a:t>terkait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dengan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proyek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perubahan</a:t>
          </a:r>
          <a:endParaRPr lang="en-US" sz="2400" b="0" dirty="0">
            <a:latin typeface="+mj-lt"/>
          </a:endParaRPr>
        </a:p>
      </dgm:t>
    </dgm:pt>
    <dgm:pt modelId="{E5B71C59-AD60-42E4-A760-3EC53A140368}" type="parTrans" cxnId="{159C6B32-B729-442E-BE56-E3C933B7FE15}">
      <dgm:prSet/>
      <dgm:spPr/>
      <dgm:t>
        <a:bodyPr/>
        <a:lstStyle/>
        <a:p>
          <a:endParaRPr lang="en-US" sz="1600"/>
        </a:p>
      </dgm:t>
    </dgm:pt>
    <dgm:pt modelId="{707952B2-8E88-4E33-B014-A8EFBD0963F5}" type="sibTrans" cxnId="{159C6B32-B729-442E-BE56-E3C933B7FE15}">
      <dgm:prSet/>
      <dgm:spPr/>
      <dgm:t>
        <a:bodyPr/>
        <a:lstStyle/>
        <a:p>
          <a:endParaRPr lang="en-US"/>
        </a:p>
      </dgm:t>
    </dgm:pt>
    <dgm:pt modelId="{40BF1E95-E0F8-4D39-9EB0-BFF5D83E0A06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+mj-lt"/>
            </a:rPr>
            <a:t>3. </a:t>
          </a:r>
        </a:p>
        <a:p>
          <a:pPr algn="ctr"/>
          <a:r>
            <a:rPr lang="en-US" sz="2400" b="0" dirty="0" smtClean="0">
              <a:latin typeface="+mj-lt"/>
            </a:rPr>
            <a:t>MENGKOORDINASIKAN LANGKAH LANJUTAN DENGAN TIM EFEKTIF (MINGGU KE 3-4 OKT 2024)</a:t>
          </a:r>
          <a:endParaRPr lang="en-US" sz="2400" b="0" dirty="0">
            <a:latin typeface="+mj-lt"/>
          </a:endParaRPr>
        </a:p>
      </dgm:t>
    </dgm:pt>
    <dgm:pt modelId="{C0DC7D81-BD99-40C9-92E2-954A36E05A4B}" type="parTrans" cxnId="{830D19AB-4551-4873-9EE6-4605157EEE54}">
      <dgm:prSet/>
      <dgm:spPr/>
      <dgm:t>
        <a:bodyPr/>
        <a:lstStyle/>
        <a:p>
          <a:endParaRPr lang="en-US"/>
        </a:p>
      </dgm:t>
    </dgm:pt>
    <dgm:pt modelId="{109EA381-B15B-4D71-8B21-6CBC02868CAF}" type="sibTrans" cxnId="{830D19AB-4551-4873-9EE6-4605157EEE54}">
      <dgm:prSet/>
      <dgm:spPr/>
      <dgm:t>
        <a:bodyPr/>
        <a:lstStyle/>
        <a:p>
          <a:endParaRPr lang="en-US"/>
        </a:p>
      </dgm:t>
    </dgm:pt>
    <dgm:pt modelId="{EAF536B3-4120-44AE-B6D5-CBE33EC9BD19}">
      <dgm:prSet phldrT="[Text]" custT="1"/>
      <dgm:spPr/>
      <dgm:t>
        <a:bodyPr/>
        <a:lstStyle/>
        <a:p>
          <a:pPr algn="ctr"/>
          <a:r>
            <a:rPr lang="sv-SE" sz="2400" b="0" dirty="0" smtClean="0">
              <a:latin typeface="+mj-lt"/>
            </a:rPr>
            <a:t>Melaksanakan Kegiatan Sosialisasi dan Simulai DVI</a:t>
          </a:r>
          <a:endParaRPr lang="en-US" sz="2400" b="0" dirty="0">
            <a:latin typeface="+mj-lt"/>
          </a:endParaRPr>
        </a:p>
      </dgm:t>
    </dgm:pt>
    <dgm:pt modelId="{D18F0C6D-B311-4184-9D37-1A65732FCD75}" type="parTrans" cxnId="{5E5C9508-9827-41C1-9FA6-EC3A87F97736}">
      <dgm:prSet/>
      <dgm:spPr/>
      <dgm:t>
        <a:bodyPr/>
        <a:lstStyle/>
        <a:p>
          <a:endParaRPr lang="en-US" sz="1600"/>
        </a:p>
      </dgm:t>
    </dgm:pt>
    <dgm:pt modelId="{5B29A119-9C29-4C7E-A270-4FD607EDDFB2}" type="sibTrans" cxnId="{5E5C9508-9827-41C1-9FA6-EC3A87F97736}">
      <dgm:prSet/>
      <dgm:spPr/>
      <dgm:t>
        <a:bodyPr/>
        <a:lstStyle/>
        <a:p>
          <a:endParaRPr lang="en-US"/>
        </a:p>
      </dgm:t>
    </dgm:pt>
    <dgm:pt modelId="{0B09E8D7-276F-4A2D-AA3D-3D5343BD7DD2}">
      <dgm:prSet phldrT="[Text]" custT="1"/>
      <dgm:spPr/>
      <dgm:t>
        <a:bodyPr/>
        <a:lstStyle/>
        <a:p>
          <a:pPr algn="ctr"/>
          <a:r>
            <a:rPr lang="nl-NL" sz="2400" b="0" dirty="0" smtClean="0">
              <a:latin typeface="+mj-lt"/>
            </a:rPr>
            <a:t>4. </a:t>
          </a:r>
        </a:p>
        <a:p>
          <a:pPr algn="ctr"/>
          <a:r>
            <a:rPr lang="nl-NL" sz="2400" b="0" dirty="0" smtClean="0">
              <a:latin typeface="+mj-lt"/>
            </a:rPr>
            <a:t>MELAKUKAN SOSIALISI DAN FOCUS GRUP DISCUSSION (MINGGU 1-2 NOV 2024)</a:t>
          </a:r>
          <a:endParaRPr lang="en-US" sz="2400" b="0" dirty="0">
            <a:latin typeface="+mj-lt"/>
          </a:endParaRPr>
        </a:p>
      </dgm:t>
    </dgm:pt>
    <dgm:pt modelId="{F51172FD-ED83-44FA-A0CE-FE9CD76BBF7C}" type="parTrans" cxnId="{0092406B-E6A4-4A9E-BCA5-23B75F1D865E}">
      <dgm:prSet/>
      <dgm:spPr/>
      <dgm:t>
        <a:bodyPr/>
        <a:lstStyle/>
        <a:p>
          <a:endParaRPr lang="en-US"/>
        </a:p>
      </dgm:t>
    </dgm:pt>
    <dgm:pt modelId="{CCA7AC5E-6810-480E-9F64-28745B49789D}" type="sibTrans" cxnId="{0092406B-E6A4-4A9E-BCA5-23B75F1D865E}">
      <dgm:prSet/>
      <dgm:spPr/>
      <dgm:t>
        <a:bodyPr/>
        <a:lstStyle/>
        <a:p>
          <a:endParaRPr lang="en-US"/>
        </a:p>
      </dgm:t>
    </dgm:pt>
    <dgm:pt modelId="{2563C096-EDA4-4318-AFC2-B7CC3A8449E4}">
      <dgm:prSet phldrT="[Text]" custT="1"/>
      <dgm:spPr/>
      <dgm:t>
        <a:bodyPr/>
        <a:lstStyle/>
        <a:p>
          <a:pPr algn="ctr"/>
          <a:r>
            <a:rPr lang="en-US" sz="2100" b="0" dirty="0" err="1" smtClean="0">
              <a:latin typeface="+mj-lt"/>
            </a:rPr>
            <a:t>Melakukan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perencanaan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terkait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buku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saku</a:t>
          </a:r>
          <a:r>
            <a:rPr lang="en-US" sz="2100" b="0" dirty="0" smtClean="0">
              <a:latin typeface="+mj-lt"/>
            </a:rPr>
            <a:t> DVI </a:t>
          </a:r>
          <a:r>
            <a:rPr lang="sv-SE" sz="2100" b="0" dirty="0" smtClean="0">
              <a:latin typeface="+mj-lt"/>
            </a:rPr>
            <a:t>dan perumusan nota perjanjian kerjasama </a:t>
          </a:r>
          <a:r>
            <a:rPr lang="en-US" sz="2100" b="0" dirty="0" err="1" smtClean="0">
              <a:latin typeface="+mj-lt"/>
            </a:rPr>
            <a:t>dalam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mitigasi</a:t>
          </a:r>
          <a:r>
            <a:rPr lang="en-US" sz="2100" b="0" dirty="0" smtClean="0">
              <a:latin typeface="+mj-lt"/>
            </a:rPr>
            <a:t> </a:t>
          </a:r>
          <a:r>
            <a:rPr lang="en-US" sz="2100" b="0" dirty="0" err="1" smtClean="0">
              <a:latin typeface="+mj-lt"/>
            </a:rPr>
            <a:t>bencana</a:t>
          </a:r>
          <a:endParaRPr lang="en-US" sz="2100" b="0" dirty="0">
            <a:latin typeface="+mj-lt"/>
          </a:endParaRPr>
        </a:p>
      </dgm:t>
    </dgm:pt>
    <dgm:pt modelId="{42FF0AF0-434A-4CCA-8D8C-29AEEA1B1D5D}" type="parTrans" cxnId="{B590BD12-CF63-4F54-BA91-96D975803B3B}">
      <dgm:prSet/>
      <dgm:spPr/>
      <dgm:t>
        <a:bodyPr/>
        <a:lstStyle/>
        <a:p>
          <a:endParaRPr lang="en-US" sz="1600"/>
        </a:p>
      </dgm:t>
    </dgm:pt>
    <dgm:pt modelId="{21C312D3-9BF8-45A5-8800-96FB679D2D44}" type="sibTrans" cxnId="{B590BD12-CF63-4F54-BA91-96D975803B3B}">
      <dgm:prSet/>
      <dgm:spPr/>
      <dgm:t>
        <a:bodyPr/>
        <a:lstStyle/>
        <a:p>
          <a:endParaRPr lang="en-US"/>
        </a:p>
      </dgm:t>
    </dgm:pt>
    <dgm:pt modelId="{9B56EFF0-2D37-4EF5-A1A5-F3A4528D8366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+mj-lt"/>
            </a:rPr>
            <a:t>5.</a:t>
          </a:r>
        </a:p>
        <a:p>
          <a:pPr algn="ctr"/>
          <a:r>
            <a:rPr lang="en-US" sz="2400" b="0" dirty="0" smtClean="0">
              <a:latin typeface="+mj-lt"/>
            </a:rPr>
            <a:t>LAUNCHING BUKU SAKU DVI DALAM MITIGASI BENCANA (MINGGU KE 3-4 NOV 2024)</a:t>
          </a:r>
          <a:endParaRPr lang="en-US" sz="2400" b="0" dirty="0">
            <a:latin typeface="+mj-lt"/>
          </a:endParaRPr>
        </a:p>
      </dgm:t>
    </dgm:pt>
    <dgm:pt modelId="{DF94A044-3999-44E6-B93D-068039019962}" type="parTrans" cxnId="{56821A04-8E51-46B1-A1FA-C3F7CEEA56C0}">
      <dgm:prSet/>
      <dgm:spPr/>
      <dgm:t>
        <a:bodyPr/>
        <a:lstStyle/>
        <a:p>
          <a:endParaRPr lang="en-US"/>
        </a:p>
      </dgm:t>
    </dgm:pt>
    <dgm:pt modelId="{C27586DD-6057-4849-A521-786D8A4AE993}" type="sibTrans" cxnId="{56821A04-8E51-46B1-A1FA-C3F7CEEA56C0}">
      <dgm:prSet/>
      <dgm:spPr/>
      <dgm:t>
        <a:bodyPr/>
        <a:lstStyle/>
        <a:p>
          <a:endParaRPr lang="en-US"/>
        </a:p>
      </dgm:t>
    </dgm:pt>
    <dgm:pt modelId="{4503F621-B881-44D4-804D-A8354CE008F6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Sosialisasi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kepada</a:t>
          </a:r>
          <a:r>
            <a:rPr lang="en-US" sz="2400" b="0" dirty="0" smtClean="0">
              <a:latin typeface="+mj-lt"/>
            </a:rPr>
            <a:t> stakeholder internal </a:t>
          </a:r>
          <a:r>
            <a:rPr lang="en-US" sz="2400" b="0" dirty="0" err="1" smtClean="0">
              <a:latin typeface="+mj-lt"/>
            </a:rPr>
            <a:t>dan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eksternal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tentang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buku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saku</a:t>
          </a:r>
          <a:r>
            <a:rPr lang="en-US" sz="2400" b="0" dirty="0" smtClean="0">
              <a:latin typeface="+mj-lt"/>
            </a:rPr>
            <a:t> DVI</a:t>
          </a:r>
          <a:endParaRPr lang="en-US" sz="2400" b="0" dirty="0">
            <a:latin typeface="+mj-lt"/>
          </a:endParaRPr>
        </a:p>
      </dgm:t>
    </dgm:pt>
    <dgm:pt modelId="{FA60CDA8-D70C-4BEB-8F93-1156A1FEBF34}" type="parTrans" cxnId="{AE77FE4D-9832-404A-BE5B-EC87DD85A706}">
      <dgm:prSet/>
      <dgm:spPr/>
      <dgm:t>
        <a:bodyPr/>
        <a:lstStyle/>
        <a:p>
          <a:endParaRPr lang="en-US" sz="1600"/>
        </a:p>
      </dgm:t>
    </dgm:pt>
    <dgm:pt modelId="{CDC029B3-23BE-429C-9FE5-9259D8F50168}" type="sibTrans" cxnId="{AE77FE4D-9832-404A-BE5B-EC87DD85A706}">
      <dgm:prSet/>
      <dgm:spPr/>
      <dgm:t>
        <a:bodyPr/>
        <a:lstStyle/>
        <a:p>
          <a:endParaRPr lang="en-US"/>
        </a:p>
      </dgm:t>
    </dgm:pt>
    <dgm:pt modelId="{53449529-F7CB-4065-A8CF-E527E9048321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Konsultasi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dengan</a:t>
          </a:r>
          <a:r>
            <a:rPr lang="en-US" sz="2400" b="0" dirty="0" smtClean="0">
              <a:latin typeface="+mj-lt"/>
            </a:rPr>
            <a:t>       mentor</a:t>
          </a:r>
          <a:endParaRPr lang="en-US" sz="2400" b="0" dirty="0">
            <a:latin typeface="+mj-lt"/>
          </a:endParaRPr>
        </a:p>
      </dgm:t>
    </dgm:pt>
    <dgm:pt modelId="{30B57035-7282-48AB-B5B1-40ACB2D6B234}" type="parTrans" cxnId="{CFDFB2CE-ECD2-40B0-A8AC-A2160D61F3DA}">
      <dgm:prSet/>
      <dgm:spPr/>
      <dgm:t>
        <a:bodyPr/>
        <a:lstStyle/>
        <a:p>
          <a:endParaRPr lang="en-US" sz="1600"/>
        </a:p>
      </dgm:t>
    </dgm:pt>
    <dgm:pt modelId="{7F242E75-8507-4B26-9FF4-D235F3E28927}" type="sibTrans" cxnId="{CFDFB2CE-ECD2-40B0-A8AC-A2160D61F3DA}">
      <dgm:prSet/>
      <dgm:spPr/>
      <dgm:t>
        <a:bodyPr/>
        <a:lstStyle/>
        <a:p>
          <a:endParaRPr lang="en-US"/>
        </a:p>
      </dgm:t>
    </dgm:pt>
    <dgm:pt modelId="{9C7BB22A-E196-4113-850A-C14F74D9EEA5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Rapat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tim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efektif</a:t>
          </a:r>
          <a:endParaRPr lang="en-US" sz="2400" b="0" dirty="0">
            <a:latin typeface="+mj-lt"/>
          </a:endParaRPr>
        </a:p>
      </dgm:t>
    </dgm:pt>
    <dgm:pt modelId="{07234243-8F0A-409B-81C2-D30845D4A59B}" type="parTrans" cxnId="{0377DA9C-E72B-423A-93DB-92313D34C9EA}">
      <dgm:prSet/>
      <dgm:spPr/>
      <dgm:t>
        <a:bodyPr/>
        <a:lstStyle/>
        <a:p>
          <a:endParaRPr lang="en-US" sz="1600"/>
        </a:p>
      </dgm:t>
    </dgm:pt>
    <dgm:pt modelId="{CB4F4D25-5B96-479C-8844-ADE84CEFC41B}" type="sibTrans" cxnId="{0377DA9C-E72B-423A-93DB-92313D34C9EA}">
      <dgm:prSet/>
      <dgm:spPr/>
      <dgm:t>
        <a:bodyPr/>
        <a:lstStyle/>
        <a:p>
          <a:endParaRPr lang="en-US"/>
        </a:p>
      </dgm:t>
    </dgm:pt>
    <dgm:pt modelId="{3FAB2545-5B6A-4879-A075-25112BC27E68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Pembentukan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tim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efektif</a:t>
          </a:r>
          <a:endParaRPr lang="en-US" sz="2400" b="0" dirty="0">
            <a:latin typeface="+mj-lt"/>
          </a:endParaRPr>
        </a:p>
      </dgm:t>
    </dgm:pt>
    <dgm:pt modelId="{EB3D6DBB-6DCD-4A8D-B3AC-0FD7E68BE3FF}" type="parTrans" cxnId="{5323A82A-42D7-4BBF-A3E1-3468109D9247}">
      <dgm:prSet/>
      <dgm:spPr/>
      <dgm:t>
        <a:bodyPr/>
        <a:lstStyle/>
        <a:p>
          <a:endParaRPr lang="en-US" sz="1600"/>
        </a:p>
      </dgm:t>
    </dgm:pt>
    <dgm:pt modelId="{C4BE08F7-2CFF-44F2-9829-EE563411F9AB}" type="sibTrans" cxnId="{5323A82A-42D7-4BBF-A3E1-3468109D9247}">
      <dgm:prSet/>
      <dgm:spPr/>
      <dgm:t>
        <a:bodyPr/>
        <a:lstStyle/>
        <a:p>
          <a:endParaRPr lang="en-US"/>
        </a:p>
      </dgm:t>
    </dgm:pt>
    <dgm:pt modelId="{8DE6B54D-65E8-4946-A806-614835683823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Perumusan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buku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saku</a:t>
          </a:r>
          <a:r>
            <a:rPr lang="en-US" sz="2400" b="0" dirty="0" smtClean="0">
              <a:latin typeface="+mj-lt"/>
            </a:rPr>
            <a:t> DVI </a:t>
          </a:r>
          <a:r>
            <a:rPr lang="sv-SE" sz="2400" b="0" dirty="0" smtClean="0">
              <a:latin typeface="+mj-lt"/>
            </a:rPr>
            <a:t>dan perumusan nota perjanjian kerjasama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dalam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mitigasi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bencana</a:t>
          </a:r>
          <a:endParaRPr lang="en-US" sz="2400" b="0" dirty="0">
            <a:latin typeface="+mj-lt"/>
          </a:endParaRPr>
        </a:p>
      </dgm:t>
    </dgm:pt>
    <dgm:pt modelId="{FDB86743-0A06-4075-A057-FBA5B375A02E}" type="parTrans" cxnId="{AAF15B93-5170-43EE-95EF-C9020062092E}">
      <dgm:prSet/>
      <dgm:spPr/>
      <dgm:t>
        <a:bodyPr/>
        <a:lstStyle/>
        <a:p>
          <a:endParaRPr lang="en-US" sz="1600"/>
        </a:p>
      </dgm:t>
    </dgm:pt>
    <dgm:pt modelId="{8CCA81F3-6AEE-44A8-8EF2-68D7E051FF36}" type="sibTrans" cxnId="{AAF15B93-5170-43EE-95EF-C9020062092E}">
      <dgm:prSet/>
      <dgm:spPr/>
      <dgm:t>
        <a:bodyPr/>
        <a:lstStyle/>
        <a:p>
          <a:endParaRPr lang="en-US"/>
        </a:p>
      </dgm:t>
    </dgm:pt>
    <dgm:pt modelId="{4FCB148B-5FDA-4664-AD6C-00FC3D52D052}">
      <dgm:prSet phldrT="[Text]" custT="1"/>
      <dgm:spPr/>
      <dgm:t>
        <a:bodyPr/>
        <a:lstStyle/>
        <a:p>
          <a:pPr algn="ctr"/>
          <a:r>
            <a:rPr lang="en-US" sz="2400" b="0" dirty="0" smtClean="0">
              <a:latin typeface="+mj-lt"/>
            </a:rPr>
            <a:t>Launching </a:t>
          </a:r>
          <a:r>
            <a:rPr lang="en-US" sz="2400" b="0" dirty="0" err="1" smtClean="0">
              <a:latin typeface="+mj-lt"/>
            </a:rPr>
            <a:t>Buku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Saku</a:t>
          </a:r>
          <a:r>
            <a:rPr lang="en-US" sz="2400" b="0" dirty="0" smtClean="0">
              <a:latin typeface="+mj-lt"/>
            </a:rPr>
            <a:t> DVI</a:t>
          </a:r>
          <a:endParaRPr lang="en-US" sz="2400" b="0" dirty="0">
            <a:latin typeface="+mj-lt"/>
          </a:endParaRPr>
        </a:p>
      </dgm:t>
    </dgm:pt>
    <dgm:pt modelId="{7B0284BC-674C-4206-B0EF-F77384958BF2}" type="parTrans" cxnId="{4C76BA34-017A-496D-86C7-7CA708D25D46}">
      <dgm:prSet/>
      <dgm:spPr/>
      <dgm:t>
        <a:bodyPr/>
        <a:lstStyle/>
        <a:p>
          <a:endParaRPr lang="en-US" sz="1600"/>
        </a:p>
      </dgm:t>
    </dgm:pt>
    <dgm:pt modelId="{407ADC34-2D6F-49E3-A777-D458C4E0A743}" type="sibTrans" cxnId="{4C76BA34-017A-496D-86C7-7CA708D25D46}">
      <dgm:prSet/>
      <dgm:spPr/>
      <dgm:t>
        <a:bodyPr/>
        <a:lstStyle/>
        <a:p>
          <a:endParaRPr lang="en-US"/>
        </a:p>
      </dgm:t>
    </dgm:pt>
    <dgm:pt modelId="{D602F2B6-1F86-4A00-B5C4-96953A143A2B}">
      <dgm:prSet phldrT="[Text]" custT="1"/>
      <dgm:spPr/>
      <dgm:t>
        <a:bodyPr/>
        <a:lstStyle/>
        <a:p>
          <a:pPr algn="ctr"/>
          <a:r>
            <a:rPr lang="en-US" sz="2400" b="0" dirty="0" err="1" smtClean="0">
              <a:latin typeface="+mj-lt"/>
            </a:rPr>
            <a:t>Penandatanganan</a:t>
          </a:r>
          <a:r>
            <a:rPr lang="en-US" sz="2400" b="0" dirty="0" smtClean="0">
              <a:latin typeface="+mj-lt"/>
            </a:rPr>
            <a:t> nota </a:t>
          </a:r>
          <a:r>
            <a:rPr lang="en-US" sz="2400" b="0" dirty="0" err="1" smtClean="0">
              <a:latin typeface="+mj-lt"/>
            </a:rPr>
            <a:t>kesepakatan</a:t>
          </a:r>
          <a:r>
            <a:rPr lang="en-US" sz="2400" b="0" dirty="0" smtClean="0">
              <a:latin typeface="+mj-lt"/>
            </a:rPr>
            <a:t> </a:t>
          </a:r>
          <a:r>
            <a:rPr lang="en-US" sz="2400" b="0" dirty="0" err="1" smtClean="0">
              <a:latin typeface="+mj-lt"/>
            </a:rPr>
            <a:t>kerjasama</a:t>
          </a:r>
          <a:endParaRPr lang="en-US" sz="2400" b="0" dirty="0">
            <a:latin typeface="+mj-lt"/>
          </a:endParaRPr>
        </a:p>
      </dgm:t>
    </dgm:pt>
    <dgm:pt modelId="{54AADE2C-F96D-4DDE-BFF7-562DC51F4F17}" type="parTrans" cxnId="{98D5B178-98BA-4E9D-8866-C54AD500BA81}">
      <dgm:prSet/>
      <dgm:spPr/>
      <dgm:t>
        <a:bodyPr/>
        <a:lstStyle/>
        <a:p>
          <a:endParaRPr lang="en-US" sz="1600"/>
        </a:p>
      </dgm:t>
    </dgm:pt>
    <dgm:pt modelId="{0FBE9061-D194-4D87-94C8-F566C0FA5C8E}" type="sibTrans" cxnId="{98D5B178-98BA-4E9D-8866-C54AD500BA81}">
      <dgm:prSet/>
      <dgm:spPr/>
      <dgm:t>
        <a:bodyPr/>
        <a:lstStyle/>
        <a:p>
          <a:endParaRPr lang="en-US"/>
        </a:p>
      </dgm:t>
    </dgm:pt>
    <dgm:pt modelId="{D1022D14-C737-46E6-A04E-FC65715CC879}">
      <dgm:prSet phldrT="[Text]" custT="1"/>
      <dgm:spPr/>
      <dgm:t>
        <a:bodyPr/>
        <a:lstStyle/>
        <a:p>
          <a:pPr algn="ctr"/>
          <a:r>
            <a:rPr lang="sv-SE" sz="2200" b="0" dirty="0" smtClean="0">
              <a:latin typeface="+mj-lt"/>
            </a:rPr>
            <a:t>Mengkomunikasikan dan meminta dukungan pada pimpinan dalam rangka pembuatan dan penerbitan buku saku DVI dan perumusan nota perjanjian kerjasama dalam mitigasi bencana</a:t>
          </a:r>
          <a:endParaRPr lang="en-US" sz="2200" b="0" dirty="0">
            <a:latin typeface="+mj-lt"/>
          </a:endParaRPr>
        </a:p>
      </dgm:t>
    </dgm:pt>
    <dgm:pt modelId="{2D31F7AE-19D6-4683-A245-8EC941DFA873}" type="parTrans" cxnId="{A5A39944-5C93-41EF-84D4-62506908909A}">
      <dgm:prSet/>
      <dgm:spPr/>
      <dgm:t>
        <a:bodyPr/>
        <a:lstStyle/>
        <a:p>
          <a:endParaRPr lang="en-US"/>
        </a:p>
      </dgm:t>
    </dgm:pt>
    <dgm:pt modelId="{3E44FB00-900B-46B0-836F-1EF4894B86F8}" type="sibTrans" cxnId="{A5A39944-5C93-41EF-84D4-62506908909A}">
      <dgm:prSet/>
      <dgm:spPr/>
      <dgm:t>
        <a:bodyPr/>
        <a:lstStyle/>
        <a:p>
          <a:endParaRPr lang="en-US"/>
        </a:p>
      </dgm:t>
    </dgm:pt>
    <dgm:pt modelId="{D2355CC7-1B32-478A-89E7-41C071EFBB6E}" type="pres">
      <dgm:prSet presAssocID="{2262F332-36F6-4AC4-BB44-851CEDC1926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41677E-1B76-4D84-9D02-567D99B6876E}" type="pres">
      <dgm:prSet presAssocID="{DE8406D8-85E4-4814-87A0-1045F82FED24}" presName="compNode" presStyleCnt="0"/>
      <dgm:spPr/>
    </dgm:pt>
    <dgm:pt modelId="{000ED36C-5859-4401-8060-DCBE960E3C3F}" type="pres">
      <dgm:prSet presAssocID="{DE8406D8-85E4-4814-87A0-1045F82FED24}" presName="aNode" presStyleLbl="bgShp" presStyleIdx="0" presStyleCnt="5"/>
      <dgm:spPr/>
      <dgm:t>
        <a:bodyPr/>
        <a:lstStyle/>
        <a:p>
          <a:endParaRPr lang="en-US"/>
        </a:p>
      </dgm:t>
    </dgm:pt>
    <dgm:pt modelId="{E0392096-B430-4F99-B696-A75BCF3124E9}" type="pres">
      <dgm:prSet presAssocID="{DE8406D8-85E4-4814-87A0-1045F82FED24}" presName="textNode" presStyleLbl="bgShp" presStyleIdx="0" presStyleCnt="5"/>
      <dgm:spPr/>
      <dgm:t>
        <a:bodyPr/>
        <a:lstStyle/>
        <a:p>
          <a:endParaRPr lang="en-US"/>
        </a:p>
      </dgm:t>
    </dgm:pt>
    <dgm:pt modelId="{06B300B6-9572-42F2-AB1E-DE9BA3A3DE70}" type="pres">
      <dgm:prSet presAssocID="{DE8406D8-85E4-4814-87A0-1045F82FED24}" presName="compChildNode" presStyleCnt="0"/>
      <dgm:spPr/>
    </dgm:pt>
    <dgm:pt modelId="{DC263D49-9432-420E-BB91-B691469C782D}" type="pres">
      <dgm:prSet presAssocID="{DE8406D8-85E4-4814-87A0-1045F82FED24}" presName="theInnerList" presStyleCnt="0"/>
      <dgm:spPr/>
    </dgm:pt>
    <dgm:pt modelId="{9681233E-A2B3-4E8F-B436-27DF6672E3BB}" type="pres">
      <dgm:prSet presAssocID="{53449529-F7CB-4065-A8CF-E527E9048321}" presName="child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8B4F6-0D4D-4BEA-8AA2-5756181CFF35}" type="pres">
      <dgm:prSet presAssocID="{53449529-F7CB-4065-A8CF-E527E9048321}" presName="aSpace2" presStyleCnt="0"/>
      <dgm:spPr/>
    </dgm:pt>
    <dgm:pt modelId="{A626235F-08AB-4565-9F3E-465B6A1F973D}" type="pres">
      <dgm:prSet presAssocID="{3FAB2545-5B6A-4879-A075-25112BC27E68}" presName="child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8537A-0978-4D75-A814-C997D6A3E7E0}" type="pres">
      <dgm:prSet presAssocID="{3FAB2545-5B6A-4879-A075-25112BC27E68}" presName="aSpace2" presStyleCnt="0"/>
      <dgm:spPr/>
    </dgm:pt>
    <dgm:pt modelId="{08A76258-FD6F-42A2-B65E-788C7982B963}" type="pres">
      <dgm:prSet presAssocID="{9C7BB22A-E196-4113-850A-C14F74D9EEA5}" presName="child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9A87D-1001-456B-889E-4D6C6EB9E667}" type="pres">
      <dgm:prSet presAssocID="{DE8406D8-85E4-4814-87A0-1045F82FED24}" presName="aSpace" presStyleCnt="0"/>
      <dgm:spPr/>
    </dgm:pt>
    <dgm:pt modelId="{B5E895A5-0FDD-401D-A36C-66754EB2493D}" type="pres">
      <dgm:prSet presAssocID="{3D614679-CBCB-4499-B79D-61ED1D7DF9DA}" presName="compNode" presStyleCnt="0"/>
      <dgm:spPr/>
    </dgm:pt>
    <dgm:pt modelId="{6D550B9A-ECE7-47CF-9A1B-59CBEC6E9B82}" type="pres">
      <dgm:prSet presAssocID="{3D614679-CBCB-4499-B79D-61ED1D7DF9DA}" presName="aNode" presStyleLbl="bgShp" presStyleIdx="1" presStyleCnt="5"/>
      <dgm:spPr/>
      <dgm:t>
        <a:bodyPr/>
        <a:lstStyle/>
        <a:p>
          <a:endParaRPr lang="en-US"/>
        </a:p>
      </dgm:t>
    </dgm:pt>
    <dgm:pt modelId="{039E5FF7-5647-42BB-852C-B30914C23CF5}" type="pres">
      <dgm:prSet presAssocID="{3D614679-CBCB-4499-B79D-61ED1D7DF9DA}" presName="textNode" presStyleLbl="bgShp" presStyleIdx="1" presStyleCnt="5"/>
      <dgm:spPr/>
      <dgm:t>
        <a:bodyPr/>
        <a:lstStyle/>
        <a:p>
          <a:endParaRPr lang="en-US"/>
        </a:p>
      </dgm:t>
    </dgm:pt>
    <dgm:pt modelId="{E4C4F9E0-27B7-40E6-AE74-AE6FC7E03D18}" type="pres">
      <dgm:prSet presAssocID="{3D614679-CBCB-4499-B79D-61ED1D7DF9DA}" presName="compChildNode" presStyleCnt="0"/>
      <dgm:spPr/>
    </dgm:pt>
    <dgm:pt modelId="{09AE0C98-D278-4C65-92A1-6A4B7455437C}" type="pres">
      <dgm:prSet presAssocID="{3D614679-CBCB-4499-B79D-61ED1D7DF9DA}" presName="theInnerList" presStyleCnt="0"/>
      <dgm:spPr/>
    </dgm:pt>
    <dgm:pt modelId="{C3B50D8F-C061-4CB7-9B89-AF85D8AA0A86}" type="pres">
      <dgm:prSet presAssocID="{BF99BC19-15CC-4A17-AD35-4E99661EAB35}" presName="childNode" presStyleLbl="node1" presStyleIdx="3" presStyleCnt="11" custScaleX="121745" custLinFactNeighborX="-455" custLinFactNeighborY="14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F14CC9-A71F-4031-9DC4-179858CBF2AB}" type="pres">
      <dgm:prSet presAssocID="{3D614679-CBCB-4499-B79D-61ED1D7DF9DA}" presName="aSpace" presStyleCnt="0"/>
      <dgm:spPr/>
    </dgm:pt>
    <dgm:pt modelId="{6E87FE71-60D5-41BE-BA2A-B398EFC05725}" type="pres">
      <dgm:prSet presAssocID="{40BF1E95-E0F8-4D39-9EB0-BFF5D83E0A06}" presName="compNode" presStyleCnt="0"/>
      <dgm:spPr/>
    </dgm:pt>
    <dgm:pt modelId="{A41C90D4-EC0E-48AE-81A6-3EE8D6C7E709}" type="pres">
      <dgm:prSet presAssocID="{40BF1E95-E0F8-4D39-9EB0-BFF5D83E0A06}" presName="aNode" presStyleLbl="bgShp" presStyleIdx="2" presStyleCnt="5"/>
      <dgm:spPr/>
      <dgm:t>
        <a:bodyPr/>
        <a:lstStyle/>
        <a:p>
          <a:endParaRPr lang="en-US"/>
        </a:p>
      </dgm:t>
    </dgm:pt>
    <dgm:pt modelId="{854CE4CD-606B-4B51-9A21-A155A7827DC7}" type="pres">
      <dgm:prSet presAssocID="{40BF1E95-E0F8-4D39-9EB0-BFF5D83E0A06}" presName="textNode" presStyleLbl="bgShp" presStyleIdx="2" presStyleCnt="5"/>
      <dgm:spPr/>
      <dgm:t>
        <a:bodyPr/>
        <a:lstStyle/>
        <a:p>
          <a:endParaRPr lang="en-US"/>
        </a:p>
      </dgm:t>
    </dgm:pt>
    <dgm:pt modelId="{CFF5A8CC-B444-4115-9758-B088E3A6FA29}" type="pres">
      <dgm:prSet presAssocID="{40BF1E95-E0F8-4D39-9EB0-BFF5D83E0A06}" presName="compChildNode" presStyleCnt="0"/>
      <dgm:spPr/>
    </dgm:pt>
    <dgm:pt modelId="{1DBBF864-8A12-4440-92D5-1C67DD19C575}" type="pres">
      <dgm:prSet presAssocID="{40BF1E95-E0F8-4D39-9EB0-BFF5D83E0A06}" presName="theInnerList" presStyleCnt="0"/>
      <dgm:spPr/>
    </dgm:pt>
    <dgm:pt modelId="{D0A79962-371E-4D97-9517-3B8BC0561280}" type="pres">
      <dgm:prSet presAssocID="{EAF536B3-4120-44AE-B6D5-CBE33EC9BD19}" presName="childNode" presStyleLbl="node1" presStyleIdx="4" presStyleCnt="11" custScaleX="114159" custScaleY="52260" custLinFactNeighborX="0" custLinFactNeighborY="267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F950A-C8FA-461B-897B-33ECFF7A9BE0}" type="pres">
      <dgm:prSet presAssocID="{EAF536B3-4120-44AE-B6D5-CBE33EC9BD19}" presName="aSpace2" presStyleCnt="0"/>
      <dgm:spPr/>
    </dgm:pt>
    <dgm:pt modelId="{20023ADA-E2A9-4005-872B-AF30545F0C58}" type="pres">
      <dgm:prSet presAssocID="{D1022D14-C737-46E6-A04E-FC65715CC879}" presName="childNode" presStyleLbl="node1" presStyleIdx="5" presStyleCnt="11" custScaleX="114160" custScaleY="173276" custLinFactNeighborY="-284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CAC5A-C88D-4D5A-BAB5-34AED5490323}" type="pres">
      <dgm:prSet presAssocID="{40BF1E95-E0F8-4D39-9EB0-BFF5D83E0A06}" presName="aSpace" presStyleCnt="0"/>
      <dgm:spPr/>
    </dgm:pt>
    <dgm:pt modelId="{C7D01673-BADE-4280-A213-64F3D7585E1C}" type="pres">
      <dgm:prSet presAssocID="{0B09E8D7-276F-4A2D-AA3D-3D5343BD7DD2}" presName="compNode" presStyleCnt="0"/>
      <dgm:spPr/>
    </dgm:pt>
    <dgm:pt modelId="{158CD2BE-49EC-4F46-B542-BFAAF3BB832D}" type="pres">
      <dgm:prSet presAssocID="{0B09E8D7-276F-4A2D-AA3D-3D5343BD7DD2}" presName="aNode" presStyleLbl="bgShp" presStyleIdx="3" presStyleCnt="5"/>
      <dgm:spPr/>
      <dgm:t>
        <a:bodyPr/>
        <a:lstStyle/>
        <a:p>
          <a:endParaRPr lang="en-US"/>
        </a:p>
      </dgm:t>
    </dgm:pt>
    <dgm:pt modelId="{0107D4B7-5AD2-411E-851E-306BF7D49189}" type="pres">
      <dgm:prSet presAssocID="{0B09E8D7-276F-4A2D-AA3D-3D5343BD7DD2}" presName="textNode" presStyleLbl="bgShp" presStyleIdx="3" presStyleCnt="5"/>
      <dgm:spPr/>
      <dgm:t>
        <a:bodyPr/>
        <a:lstStyle/>
        <a:p>
          <a:endParaRPr lang="en-US"/>
        </a:p>
      </dgm:t>
    </dgm:pt>
    <dgm:pt modelId="{347516D2-9F9B-4E19-9C63-3BAF8E6D18C5}" type="pres">
      <dgm:prSet presAssocID="{0B09E8D7-276F-4A2D-AA3D-3D5343BD7DD2}" presName="compChildNode" presStyleCnt="0"/>
      <dgm:spPr/>
    </dgm:pt>
    <dgm:pt modelId="{CECD2E2E-DDC1-4F49-9E4C-01197EED6507}" type="pres">
      <dgm:prSet presAssocID="{0B09E8D7-276F-4A2D-AA3D-3D5343BD7DD2}" presName="theInnerList" presStyleCnt="0"/>
      <dgm:spPr/>
    </dgm:pt>
    <dgm:pt modelId="{0C582805-17DE-417C-9957-8138BB618C05}" type="pres">
      <dgm:prSet presAssocID="{2563C096-EDA4-4318-AFC2-B7CC3A8449E4}" presName="child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67530-4AD6-42C8-ADD9-AFBB7A3DD2E0}" type="pres">
      <dgm:prSet presAssocID="{2563C096-EDA4-4318-AFC2-B7CC3A8449E4}" presName="aSpace2" presStyleCnt="0"/>
      <dgm:spPr/>
    </dgm:pt>
    <dgm:pt modelId="{4BF438CD-CCFB-4BF3-9BF3-DBF953F35C33}" type="pres">
      <dgm:prSet presAssocID="{8DE6B54D-65E8-4946-A806-614835683823}" presName="child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56C75-DB8A-49AE-96B2-3EA0FE74E54D}" type="pres">
      <dgm:prSet presAssocID="{0B09E8D7-276F-4A2D-AA3D-3D5343BD7DD2}" presName="aSpace" presStyleCnt="0"/>
      <dgm:spPr/>
    </dgm:pt>
    <dgm:pt modelId="{17565D5D-5341-4290-AAC5-6DFC4BDC3CA3}" type="pres">
      <dgm:prSet presAssocID="{9B56EFF0-2D37-4EF5-A1A5-F3A4528D8366}" presName="compNode" presStyleCnt="0"/>
      <dgm:spPr/>
    </dgm:pt>
    <dgm:pt modelId="{286B7847-9CD1-4F3A-9896-FCA9495F8762}" type="pres">
      <dgm:prSet presAssocID="{9B56EFF0-2D37-4EF5-A1A5-F3A4528D8366}" presName="aNode" presStyleLbl="bgShp" presStyleIdx="4" presStyleCnt="5"/>
      <dgm:spPr/>
      <dgm:t>
        <a:bodyPr/>
        <a:lstStyle/>
        <a:p>
          <a:endParaRPr lang="en-US"/>
        </a:p>
      </dgm:t>
    </dgm:pt>
    <dgm:pt modelId="{618E4E2B-F741-418E-8C9D-4F0C389E32D5}" type="pres">
      <dgm:prSet presAssocID="{9B56EFF0-2D37-4EF5-A1A5-F3A4528D8366}" presName="textNode" presStyleLbl="bgShp" presStyleIdx="4" presStyleCnt="5"/>
      <dgm:spPr/>
      <dgm:t>
        <a:bodyPr/>
        <a:lstStyle/>
        <a:p>
          <a:endParaRPr lang="en-US"/>
        </a:p>
      </dgm:t>
    </dgm:pt>
    <dgm:pt modelId="{EB475C50-A24A-4D81-AE7B-462F9739C07B}" type="pres">
      <dgm:prSet presAssocID="{9B56EFF0-2D37-4EF5-A1A5-F3A4528D8366}" presName="compChildNode" presStyleCnt="0"/>
      <dgm:spPr/>
    </dgm:pt>
    <dgm:pt modelId="{479D05A0-D815-45D4-BC8D-553F726A5368}" type="pres">
      <dgm:prSet presAssocID="{9B56EFF0-2D37-4EF5-A1A5-F3A4528D8366}" presName="theInnerList" presStyleCnt="0"/>
      <dgm:spPr/>
    </dgm:pt>
    <dgm:pt modelId="{86A11F9D-6D11-418D-9D0C-78C81EC399A7}" type="pres">
      <dgm:prSet presAssocID="{4503F621-B881-44D4-804D-A8354CE008F6}" presName="childNode" presStyleLbl="node1" presStyleIdx="8" presStyleCnt="11" custScaleY="1301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732312-E382-4122-AEBA-267ADE9B32E0}" type="pres">
      <dgm:prSet presAssocID="{4503F621-B881-44D4-804D-A8354CE008F6}" presName="aSpace2" presStyleCnt="0"/>
      <dgm:spPr/>
    </dgm:pt>
    <dgm:pt modelId="{3AC62AEC-CFE8-46AD-A8A2-D897C0488ED3}" type="pres">
      <dgm:prSet presAssocID="{4FCB148B-5FDA-4664-AD6C-00FC3D52D052}" presName="child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5E16D-3EF5-4796-AD8D-48FEC27A426F}" type="pres">
      <dgm:prSet presAssocID="{4FCB148B-5FDA-4664-AD6C-00FC3D52D052}" presName="aSpace2" presStyleCnt="0"/>
      <dgm:spPr/>
    </dgm:pt>
    <dgm:pt modelId="{9F984785-6964-44BB-B021-FC8EFF55D489}" type="pres">
      <dgm:prSet presAssocID="{D602F2B6-1F86-4A00-B5C4-96953A143A2B}" presName="child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DFB2CE-ECD2-40B0-A8AC-A2160D61F3DA}" srcId="{DE8406D8-85E4-4814-87A0-1045F82FED24}" destId="{53449529-F7CB-4065-A8CF-E527E9048321}" srcOrd="0" destOrd="0" parTransId="{30B57035-7282-48AB-B5B1-40ACB2D6B234}" sibTransId="{7F242E75-8507-4B26-9FF4-D235F3E28927}"/>
    <dgm:cxn modelId="{481B3E0E-007B-46AC-A05E-9EE9E96FC56B}" type="presOf" srcId="{4FCB148B-5FDA-4664-AD6C-00FC3D52D052}" destId="{3AC62AEC-CFE8-46AD-A8A2-D897C0488ED3}" srcOrd="0" destOrd="0" presId="urn:microsoft.com/office/officeart/2005/8/layout/lProcess2"/>
    <dgm:cxn modelId="{E72C8669-9E26-4911-90CF-DC8AB53B9625}" type="presOf" srcId="{2563C096-EDA4-4318-AFC2-B7CC3A8449E4}" destId="{0C582805-17DE-417C-9957-8138BB618C05}" srcOrd="0" destOrd="0" presId="urn:microsoft.com/office/officeart/2005/8/layout/lProcess2"/>
    <dgm:cxn modelId="{E7E47FB4-3D3F-44DA-B205-2207994CBC53}" type="presOf" srcId="{BF99BC19-15CC-4A17-AD35-4E99661EAB35}" destId="{C3B50D8F-C061-4CB7-9B89-AF85D8AA0A86}" srcOrd="0" destOrd="0" presId="urn:microsoft.com/office/officeart/2005/8/layout/lProcess2"/>
    <dgm:cxn modelId="{7C183D7D-92AD-47F5-BAE3-DBBF10870A2A}" type="presOf" srcId="{4503F621-B881-44D4-804D-A8354CE008F6}" destId="{86A11F9D-6D11-418D-9D0C-78C81EC399A7}" srcOrd="0" destOrd="0" presId="urn:microsoft.com/office/officeart/2005/8/layout/lProcess2"/>
    <dgm:cxn modelId="{58580F6C-30B7-40B0-86F7-3EB8F77CF44F}" type="presOf" srcId="{DE8406D8-85E4-4814-87A0-1045F82FED24}" destId="{E0392096-B430-4F99-B696-A75BCF3124E9}" srcOrd="1" destOrd="0" presId="urn:microsoft.com/office/officeart/2005/8/layout/lProcess2"/>
    <dgm:cxn modelId="{AE77FE4D-9832-404A-BE5B-EC87DD85A706}" srcId="{9B56EFF0-2D37-4EF5-A1A5-F3A4528D8366}" destId="{4503F621-B881-44D4-804D-A8354CE008F6}" srcOrd="0" destOrd="0" parTransId="{FA60CDA8-D70C-4BEB-8F93-1156A1FEBF34}" sibTransId="{CDC029B3-23BE-429C-9FE5-9259D8F50168}"/>
    <dgm:cxn modelId="{5E5C9508-9827-41C1-9FA6-EC3A87F97736}" srcId="{40BF1E95-E0F8-4D39-9EB0-BFF5D83E0A06}" destId="{EAF536B3-4120-44AE-B6D5-CBE33EC9BD19}" srcOrd="0" destOrd="0" parTransId="{D18F0C6D-B311-4184-9D37-1A65732FCD75}" sibTransId="{5B29A119-9C29-4C7E-A270-4FD607EDDFB2}"/>
    <dgm:cxn modelId="{F4D67403-3D31-493F-84F6-9143E5A8FE7A}" type="presOf" srcId="{9B56EFF0-2D37-4EF5-A1A5-F3A4528D8366}" destId="{286B7847-9CD1-4F3A-9896-FCA9495F8762}" srcOrd="0" destOrd="0" presId="urn:microsoft.com/office/officeart/2005/8/layout/lProcess2"/>
    <dgm:cxn modelId="{C70524D0-EF8C-468B-9EE4-1606B1A90FD6}" type="presOf" srcId="{0B09E8D7-276F-4A2D-AA3D-3D5343BD7DD2}" destId="{0107D4B7-5AD2-411E-851E-306BF7D49189}" srcOrd="1" destOrd="0" presId="urn:microsoft.com/office/officeart/2005/8/layout/lProcess2"/>
    <dgm:cxn modelId="{A414A2B2-0C37-4276-9A52-E692EE0592AF}" srcId="{2262F332-36F6-4AC4-BB44-851CEDC19269}" destId="{DE8406D8-85E4-4814-87A0-1045F82FED24}" srcOrd="0" destOrd="0" parTransId="{85A68423-A1CC-4DA9-92B8-E56C44329701}" sibTransId="{D10E0A7D-21C6-4C48-B050-395A9A402BA0}"/>
    <dgm:cxn modelId="{993F826E-769C-434F-BF55-A74E34AFCA0E}" type="presOf" srcId="{3FAB2545-5B6A-4879-A075-25112BC27E68}" destId="{A626235F-08AB-4565-9F3E-465B6A1F973D}" srcOrd="0" destOrd="0" presId="urn:microsoft.com/office/officeart/2005/8/layout/lProcess2"/>
    <dgm:cxn modelId="{489E21F8-E79F-4AC4-B05F-AD144A4E87ED}" type="presOf" srcId="{3D614679-CBCB-4499-B79D-61ED1D7DF9DA}" destId="{039E5FF7-5647-42BB-852C-B30914C23CF5}" srcOrd="1" destOrd="0" presId="urn:microsoft.com/office/officeart/2005/8/layout/lProcess2"/>
    <dgm:cxn modelId="{A5A39944-5C93-41EF-84D4-62506908909A}" srcId="{40BF1E95-E0F8-4D39-9EB0-BFF5D83E0A06}" destId="{D1022D14-C737-46E6-A04E-FC65715CC879}" srcOrd="1" destOrd="0" parTransId="{2D31F7AE-19D6-4683-A245-8EC941DFA873}" sibTransId="{3E44FB00-900B-46B0-836F-1EF4894B86F8}"/>
    <dgm:cxn modelId="{7D6061DC-83BC-4CD2-9F48-F0204C2ACF78}" type="presOf" srcId="{8DE6B54D-65E8-4946-A806-614835683823}" destId="{4BF438CD-CCFB-4BF3-9BF3-DBF953F35C33}" srcOrd="0" destOrd="0" presId="urn:microsoft.com/office/officeart/2005/8/layout/lProcess2"/>
    <dgm:cxn modelId="{5A7BEF13-9D49-4E17-A6DE-949E553B2C08}" type="presOf" srcId="{40BF1E95-E0F8-4D39-9EB0-BFF5D83E0A06}" destId="{A41C90D4-EC0E-48AE-81A6-3EE8D6C7E709}" srcOrd="0" destOrd="0" presId="urn:microsoft.com/office/officeart/2005/8/layout/lProcess2"/>
    <dgm:cxn modelId="{AAF15B93-5170-43EE-95EF-C9020062092E}" srcId="{0B09E8D7-276F-4A2D-AA3D-3D5343BD7DD2}" destId="{8DE6B54D-65E8-4946-A806-614835683823}" srcOrd="1" destOrd="0" parTransId="{FDB86743-0A06-4075-A057-FBA5B375A02E}" sibTransId="{8CCA81F3-6AEE-44A8-8EF2-68D7E051FF36}"/>
    <dgm:cxn modelId="{B48D7D4E-61B1-446B-97FB-829E63848C8A}" type="presOf" srcId="{0B09E8D7-276F-4A2D-AA3D-3D5343BD7DD2}" destId="{158CD2BE-49EC-4F46-B542-BFAAF3BB832D}" srcOrd="0" destOrd="0" presId="urn:microsoft.com/office/officeart/2005/8/layout/lProcess2"/>
    <dgm:cxn modelId="{56821A04-8E51-46B1-A1FA-C3F7CEEA56C0}" srcId="{2262F332-36F6-4AC4-BB44-851CEDC19269}" destId="{9B56EFF0-2D37-4EF5-A1A5-F3A4528D8366}" srcOrd="4" destOrd="0" parTransId="{DF94A044-3999-44E6-B93D-068039019962}" sibTransId="{C27586DD-6057-4849-A521-786D8A4AE993}"/>
    <dgm:cxn modelId="{830D19AB-4551-4873-9EE6-4605157EEE54}" srcId="{2262F332-36F6-4AC4-BB44-851CEDC19269}" destId="{40BF1E95-E0F8-4D39-9EB0-BFF5D83E0A06}" srcOrd="2" destOrd="0" parTransId="{C0DC7D81-BD99-40C9-92E2-954A36E05A4B}" sibTransId="{109EA381-B15B-4D71-8B21-6CBC02868CAF}"/>
    <dgm:cxn modelId="{0C02550A-DA1D-41C0-8105-82FAE7A56C94}" type="presOf" srcId="{DE8406D8-85E4-4814-87A0-1045F82FED24}" destId="{000ED36C-5859-4401-8060-DCBE960E3C3F}" srcOrd="0" destOrd="0" presId="urn:microsoft.com/office/officeart/2005/8/layout/lProcess2"/>
    <dgm:cxn modelId="{8089C3CF-B7A1-40E5-AD36-AB63C6AEDD97}" type="presOf" srcId="{9B56EFF0-2D37-4EF5-A1A5-F3A4528D8366}" destId="{618E4E2B-F741-418E-8C9D-4F0C389E32D5}" srcOrd="1" destOrd="0" presId="urn:microsoft.com/office/officeart/2005/8/layout/lProcess2"/>
    <dgm:cxn modelId="{5924F6A0-402C-4342-99A1-BACA638B4298}" type="presOf" srcId="{3D614679-CBCB-4499-B79D-61ED1D7DF9DA}" destId="{6D550B9A-ECE7-47CF-9A1B-59CBEC6E9B82}" srcOrd="0" destOrd="0" presId="urn:microsoft.com/office/officeart/2005/8/layout/lProcess2"/>
    <dgm:cxn modelId="{79D1C108-1F4F-4BA4-9E1A-93E962B8D194}" type="presOf" srcId="{53449529-F7CB-4065-A8CF-E527E9048321}" destId="{9681233E-A2B3-4E8F-B436-27DF6672E3BB}" srcOrd="0" destOrd="0" presId="urn:microsoft.com/office/officeart/2005/8/layout/lProcess2"/>
    <dgm:cxn modelId="{75A09319-E0D5-49BE-89B1-CDC4489AE04B}" type="presOf" srcId="{2262F332-36F6-4AC4-BB44-851CEDC19269}" destId="{D2355CC7-1B32-478A-89E7-41C071EFBB6E}" srcOrd="0" destOrd="0" presId="urn:microsoft.com/office/officeart/2005/8/layout/lProcess2"/>
    <dgm:cxn modelId="{BA69F55A-7002-4972-9DD9-284B985339D0}" srcId="{2262F332-36F6-4AC4-BB44-851CEDC19269}" destId="{3D614679-CBCB-4499-B79D-61ED1D7DF9DA}" srcOrd="1" destOrd="0" parTransId="{16244863-E62D-4685-BE00-3223AA2602A7}" sibTransId="{04E887C2-60D4-4396-B890-F9F547E02718}"/>
    <dgm:cxn modelId="{232E2100-FCF2-47A1-89C6-EDC6AE272ED3}" type="presOf" srcId="{EAF536B3-4120-44AE-B6D5-CBE33EC9BD19}" destId="{D0A79962-371E-4D97-9517-3B8BC0561280}" srcOrd="0" destOrd="0" presId="urn:microsoft.com/office/officeart/2005/8/layout/lProcess2"/>
    <dgm:cxn modelId="{B590BD12-CF63-4F54-BA91-96D975803B3B}" srcId="{0B09E8D7-276F-4A2D-AA3D-3D5343BD7DD2}" destId="{2563C096-EDA4-4318-AFC2-B7CC3A8449E4}" srcOrd="0" destOrd="0" parTransId="{42FF0AF0-434A-4CCA-8D8C-29AEEA1B1D5D}" sibTransId="{21C312D3-9BF8-45A5-8800-96FB679D2D44}"/>
    <dgm:cxn modelId="{039F2203-A9EF-4919-BCBB-A816FDBB6076}" type="presOf" srcId="{D1022D14-C737-46E6-A04E-FC65715CC879}" destId="{20023ADA-E2A9-4005-872B-AF30545F0C58}" srcOrd="0" destOrd="0" presId="urn:microsoft.com/office/officeart/2005/8/layout/lProcess2"/>
    <dgm:cxn modelId="{0B163B80-73BE-4299-B3AC-09DD05BBCB12}" type="presOf" srcId="{40BF1E95-E0F8-4D39-9EB0-BFF5D83E0A06}" destId="{854CE4CD-606B-4B51-9A21-A155A7827DC7}" srcOrd="1" destOrd="0" presId="urn:microsoft.com/office/officeart/2005/8/layout/lProcess2"/>
    <dgm:cxn modelId="{0377DA9C-E72B-423A-93DB-92313D34C9EA}" srcId="{DE8406D8-85E4-4814-87A0-1045F82FED24}" destId="{9C7BB22A-E196-4113-850A-C14F74D9EEA5}" srcOrd="2" destOrd="0" parTransId="{07234243-8F0A-409B-81C2-D30845D4A59B}" sibTransId="{CB4F4D25-5B96-479C-8844-ADE84CEFC41B}"/>
    <dgm:cxn modelId="{98D5B178-98BA-4E9D-8866-C54AD500BA81}" srcId="{9B56EFF0-2D37-4EF5-A1A5-F3A4528D8366}" destId="{D602F2B6-1F86-4A00-B5C4-96953A143A2B}" srcOrd="2" destOrd="0" parTransId="{54AADE2C-F96D-4DDE-BFF7-562DC51F4F17}" sibTransId="{0FBE9061-D194-4D87-94C8-F566C0FA5C8E}"/>
    <dgm:cxn modelId="{159C6B32-B729-442E-BE56-E3C933B7FE15}" srcId="{3D614679-CBCB-4499-B79D-61ED1D7DF9DA}" destId="{BF99BC19-15CC-4A17-AD35-4E99661EAB35}" srcOrd="0" destOrd="0" parTransId="{E5B71C59-AD60-42E4-A760-3EC53A140368}" sibTransId="{707952B2-8E88-4E33-B014-A8EFBD0963F5}"/>
    <dgm:cxn modelId="{0092406B-E6A4-4A9E-BCA5-23B75F1D865E}" srcId="{2262F332-36F6-4AC4-BB44-851CEDC19269}" destId="{0B09E8D7-276F-4A2D-AA3D-3D5343BD7DD2}" srcOrd="3" destOrd="0" parTransId="{F51172FD-ED83-44FA-A0CE-FE9CD76BBF7C}" sibTransId="{CCA7AC5E-6810-480E-9F64-28745B49789D}"/>
    <dgm:cxn modelId="{4C76BA34-017A-496D-86C7-7CA708D25D46}" srcId="{9B56EFF0-2D37-4EF5-A1A5-F3A4528D8366}" destId="{4FCB148B-5FDA-4664-AD6C-00FC3D52D052}" srcOrd="1" destOrd="0" parTransId="{7B0284BC-674C-4206-B0EF-F77384958BF2}" sibTransId="{407ADC34-2D6F-49E3-A777-D458C4E0A743}"/>
    <dgm:cxn modelId="{05367D66-E74F-4DC0-B9A8-674DF96F3C54}" type="presOf" srcId="{9C7BB22A-E196-4113-850A-C14F74D9EEA5}" destId="{08A76258-FD6F-42A2-B65E-788C7982B963}" srcOrd="0" destOrd="0" presId="urn:microsoft.com/office/officeart/2005/8/layout/lProcess2"/>
    <dgm:cxn modelId="{5323A82A-42D7-4BBF-A3E1-3468109D9247}" srcId="{DE8406D8-85E4-4814-87A0-1045F82FED24}" destId="{3FAB2545-5B6A-4879-A075-25112BC27E68}" srcOrd="1" destOrd="0" parTransId="{EB3D6DBB-6DCD-4A8D-B3AC-0FD7E68BE3FF}" sibTransId="{C4BE08F7-2CFF-44F2-9829-EE563411F9AB}"/>
    <dgm:cxn modelId="{59502AAA-50C2-4181-8C62-B7EBFCDAAE94}" type="presOf" srcId="{D602F2B6-1F86-4A00-B5C4-96953A143A2B}" destId="{9F984785-6964-44BB-B021-FC8EFF55D489}" srcOrd="0" destOrd="0" presId="urn:microsoft.com/office/officeart/2005/8/layout/lProcess2"/>
    <dgm:cxn modelId="{0D288936-5378-4C68-91BB-F14CDA0803BB}" type="presParOf" srcId="{D2355CC7-1B32-478A-89E7-41C071EFBB6E}" destId="{2E41677E-1B76-4D84-9D02-567D99B6876E}" srcOrd="0" destOrd="0" presId="urn:microsoft.com/office/officeart/2005/8/layout/lProcess2"/>
    <dgm:cxn modelId="{2DE6AE95-E690-4370-AE8F-9B1137699B44}" type="presParOf" srcId="{2E41677E-1B76-4D84-9D02-567D99B6876E}" destId="{000ED36C-5859-4401-8060-DCBE960E3C3F}" srcOrd="0" destOrd="0" presId="urn:microsoft.com/office/officeart/2005/8/layout/lProcess2"/>
    <dgm:cxn modelId="{5E4F271A-9845-4A7F-817E-5807D481B6F9}" type="presParOf" srcId="{2E41677E-1B76-4D84-9D02-567D99B6876E}" destId="{E0392096-B430-4F99-B696-A75BCF3124E9}" srcOrd="1" destOrd="0" presId="urn:microsoft.com/office/officeart/2005/8/layout/lProcess2"/>
    <dgm:cxn modelId="{254B375E-40C8-4BE7-B76F-4FE794BAE7E3}" type="presParOf" srcId="{2E41677E-1B76-4D84-9D02-567D99B6876E}" destId="{06B300B6-9572-42F2-AB1E-DE9BA3A3DE70}" srcOrd="2" destOrd="0" presId="urn:microsoft.com/office/officeart/2005/8/layout/lProcess2"/>
    <dgm:cxn modelId="{024148F6-B4B4-4EA3-A930-6E4F5EF9EF74}" type="presParOf" srcId="{06B300B6-9572-42F2-AB1E-DE9BA3A3DE70}" destId="{DC263D49-9432-420E-BB91-B691469C782D}" srcOrd="0" destOrd="0" presId="urn:microsoft.com/office/officeart/2005/8/layout/lProcess2"/>
    <dgm:cxn modelId="{F717A0C3-4DC8-4890-8ABC-B042C047E87B}" type="presParOf" srcId="{DC263D49-9432-420E-BB91-B691469C782D}" destId="{9681233E-A2B3-4E8F-B436-27DF6672E3BB}" srcOrd="0" destOrd="0" presId="urn:microsoft.com/office/officeart/2005/8/layout/lProcess2"/>
    <dgm:cxn modelId="{86951013-51FE-4F02-8D14-B581E23CC6FD}" type="presParOf" srcId="{DC263D49-9432-420E-BB91-B691469C782D}" destId="{9818B4F6-0D4D-4BEA-8AA2-5756181CFF35}" srcOrd="1" destOrd="0" presId="urn:microsoft.com/office/officeart/2005/8/layout/lProcess2"/>
    <dgm:cxn modelId="{E91C8F5C-35F0-4DAD-A9C7-81D63533D0FA}" type="presParOf" srcId="{DC263D49-9432-420E-BB91-B691469C782D}" destId="{A626235F-08AB-4565-9F3E-465B6A1F973D}" srcOrd="2" destOrd="0" presId="urn:microsoft.com/office/officeart/2005/8/layout/lProcess2"/>
    <dgm:cxn modelId="{A273C70D-FFAE-47EE-A71D-EDC1082ED900}" type="presParOf" srcId="{DC263D49-9432-420E-BB91-B691469C782D}" destId="{61C8537A-0978-4D75-A814-C997D6A3E7E0}" srcOrd="3" destOrd="0" presId="urn:microsoft.com/office/officeart/2005/8/layout/lProcess2"/>
    <dgm:cxn modelId="{33303F01-C97A-4120-B45F-AD6C6952F6DA}" type="presParOf" srcId="{DC263D49-9432-420E-BB91-B691469C782D}" destId="{08A76258-FD6F-42A2-B65E-788C7982B963}" srcOrd="4" destOrd="0" presId="urn:microsoft.com/office/officeart/2005/8/layout/lProcess2"/>
    <dgm:cxn modelId="{64745699-4F06-4E18-B650-852D124A172F}" type="presParOf" srcId="{D2355CC7-1B32-478A-89E7-41C071EFBB6E}" destId="{4919A87D-1001-456B-889E-4D6C6EB9E667}" srcOrd="1" destOrd="0" presId="urn:microsoft.com/office/officeart/2005/8/layout/lProcess2"/>
    <dgm:cxn modelId="{F1E8148B-A983-4661-B958-4EE4F308A005}" type="presParOf" srcId="{D2355CC7-1B32-478A-89E7-41C071EFBB6E}" destId="{B5E895A5-0FDD-401D-A36C-66754EB2493D}" srcOrd="2" destOrd="0" presId="urn:microsoft.com/office/officeart/2005/8/layout/lProcess2"/>
    <dgm:cxn modelId="{C47FB71E-F120-4F17-B6FA-FCD7B250393F}" type="presParOf" srcId="{B5E895A5-0FDD-401D-A36C-66754EB2493D}" destId="{6D550B9A-ECE7-47CF-9A1B-59CBEC6E9B82}" srcOrd="0" destOrd="0" presId="urn:microsoft.com/office/officeart/2005/8/layout/lProcess2"/>
    <dgm:cxn modelId="{185FF38D-1B8D-469F-A934-1C34F25A168E}" type="presParOf" srcId="{B5E895A5-0FDD-401D-A36C-66754EB2493D}" destId="{039E5FF7-5647-42BB-852C-B30914C23CF5}" srcOrd="1" destOrd="0" presId="urn:microsoft.com/office/officeart/2005/8/layout/lProcess2"/>
    <dgm:cxn modelId="{03FBC575-9049-428F-B43E-EF85365BC9FF}" type="presParOf" srcId="{B5E895A5-0FDD-401D-A36C-66754EB2493D}" destId="{E4C4F9E0-27B7-40E6-AE74-AE6FC7E03D18}" srcOrd="2" destOrd="0" presId="urn:microsoft.com/office/officeart/2005/8/layout/lProcess2"/>
    <dgm:cxn modelId="{1C92E815-C801-46C8-BABA-9E144608728F}" type="presParOf" srcId="{E4C4F9E0-27B7-40E6-AE74-AE6FC7E03D18}" destId="{09AE0C98-D278-4C65-92A1-6A4B7455437C}" srcOrd="0" destOrd="0" presId="urn:microsoft.com/office/officeart/2005/8/layout/lProcess2"/>
    <dgm:cxn modelId="{4E177E91-05C6-441E-B154-F4822CF2849F}" type="presParOf" srcId="{09AE0C98-D278-4C65-92A1-6A4B7455437C}" destId="{C3B50D8F-C061-4CB7-9B89-AF85D8AA0A86}" srcOrd="0" destOrd="0" presId="urn:microsoft.com/office/officeart/2005/8/layout/lProcess2"/>
    <dgm:cxn modelId="{2F14CC53-749F-49D7-B20E-86B73235C676}" type="presParOf" srcId="{D2355CC7-1B32-478A-89E7-41C071EFBB6E}" destId="{E0F14CC9-A71F-4031-9DC4-179858CBF2AB}" srcOrd="3" destOrd="0" presId="urn:microsoft.com/office/officeart/2005/8/layout/lProcess2"/>
    <dgm:cxn modelId="{970E43A5-8FC3-49E2-A270-E1A610877ABD}" type="presParOf" srcId="{D2355CC7-1B32-478A-89E7-41C071EFBB6E}" destId="{6E87FE71-60D5-41BE-BA2A-B398EFC05725}" srcOrd="4" destOrd="0" presId="urn:microsoft.com/office/officeart/2005/8/layout/lProcess2"/>
    <dgm:cxn modelId="{C8912FA6-A59D-4223-8C49-19FAC9487CC0}" type="presParOf" srcId="{6E87FE71-60D5-41BE-BA2A-B398EFC05725}" destId="{A41C90D4-EC0E-48AE-81A6-3EE8D6C7E709}" srcOrd="0" destOrd="0" presId="urn:microsoft.com/office/officeart/2005/8/layout/lProcess2"/>
    <dgm:cxn modelId="{E656EC87-870A-4B92-BFB4-E37AEA5E16E5}" type="presParOf" srcId="{6E87FE71-60D5-41BE-BA2A-B398EFC05725}" destId="{854CE4CD-606B-4B51-9A21-A155A7827DC7}" srcOrd="1" destOrd="0" presId="urn:microsoft.com/office/officeart/2005/8/layout/lProcess2"/>
    <dgm:cxn modelId="{2AF1357A-0444-489B-BD64-5FBC99097A65}" type="presParOf" srcId="{6E87FE71-60D5-41BE-BA2A-B398EFC05725}" destId="{CFF5A8CC-B444-4115-9758-B088E3A6FA29}" srcOrd="2" destOrd="0" presId="urn:microsoft.com/office/officeart/2005/8/layout/lProcess2"/>
    <dgm:cxn modelId="{647AB6BA-9136-4931-8207-56A3BA62F7BF}" type="presParOf" srcId="{CFF5A8CC-B444-4115-9758-B088E3A6FA29}" destId="{1DBBF864-8A12-4440-92D5-1C67DD19C575}" srcOrd="0" destOrd="0" presId="urn:microsoft.com/office/officeart/2005/8/layout/lProcess2"/>
    <dgm:cxn modelId="{893FE91D-5714-4D16-9138-33F65E685AE1}" type="presParOf" srcId="{1DBBF864-8A12-4440-92D5-1C67DD19C575}" destId="{D0A79962-371E-4D97-9517-3B8BC0561280}" srcOrd="0" destOrd="0" presId="urn:microsoft.com/office/officeart/2005/8/layout/lProcess2"/>
    <dgm:cxn modelId="{06E5663B-7E9C-4882-97E0-BC1A9DE72847}" type="presParOf" srcId="{1DBBF864-8A12-4440-92D5-1C67DD19C575}" destId="{46DF950A-C8FA-461B-897B-33ECFF7A9BE0}" srcOrd="1" destOrd="0" presId="urn:microsoft.com/office/officeart/2005/8/layout/lProcess2"/>
    <dgm:cxn modelId="{6C1C03A2-C706-4044-A9B1-715579BEE126}" type="presParOf" srcId="{1DBBF864-8A12-4440-92D5-1C67DD19C575}" destId="{20023ADA-E2A9-4005-872B-AF30545F0C58}" srcOrd="2" destOrd="0" presId="urn:microsoft.com/office/officeart/2005/8/layout/lProcess2"/>
    <dgm:cxn modelId="{63E2848C-42A1-46F7-9623-ECED13E5A9CF}" type="presParOf" srcId="{D2355CC7-1B32-478A-89E7-41C071EFBB6E}" destId="{11DCAC5A-C88D-4D5A-BAB5-34AED5490323}" srcOrd="5" destOrd="0" presId="urn:microsoft.com/office/officeart/2005/8/layout/lProcess2"/>
    <dgm:cxn modelId="{E888E1AD-ADC0-4AA0-995C-6D5B82FB6633}" type="presParOf" srcId="{D2355CC7-1B32-478A-89E7-41C071EFBB6E}" destId="{C7D01673-BADE-4280-A213-64F3D7585E1C}" srcOrd="6" destOrd="0" presId="urn:microsoft.com/office/officeart/2005/8/layout/lProcess2"/>
    <dgm:cxn modelId="{C170F36A-F40D-41F7-AD39-A92F322E06CA}" type="presParOf" srcId="{C7D01673-BADE-4280-A213-64F3D7585E1C}" destId="{158CD2BE-49EC-4F46-B542-BFAAF3BB832D}" srcOrd="0" destOrd="0" presId="urn:microsoft.com/office/officeart/2005/8/layout/lProcess2"/>
    <dgm:cxn modelId="{128646F8-39A4-4D74-B3A0-975FE1519153}" type="presParOf" srcId="{C7D01673-BADE-4280-A213-64F3D7585E1C}" destId="{0107D4B7-5AD2-411E-851E-306BF7D49189}" srcOrd="1" destOrd="0" presId="urn:microsoft.com/office/officeart/2005/8/layout/lProcess2"/>
    <dgm:cxn modelId="{8FB73681-B578-487C-839C-7465B17B4BA0}" type="presParOf" srcId="{C7D01673-BADE-4280-A213-64F3D7585E1C}" destId="{347516D2-9F9B-4E19-9C63-3BAF8E6D18C5}" srcOrd="2" destOrd="0" presId="urn:microsoft.com/office/officeart/2005/8/layout/lProcess2"/>
    <dgm:cxn modelId="{74813D67-A5CD-4715-8DE5-8AE9232E570C}" type="presParOf" srcId="{347516D2-9F9B-4E19-9C63-3BAF8E6D18C5}" destId="{CECD2E2E-DDC1-4F49-9E4C-01197EED6507}" srcOrd="0" destOrd="0" presId="urn:microsoft.com/office/officeart/2005/8/layout/lProcess2"/>
    <dgm:cxn modelId="{6BEAA6D9-076E-4ECF-A882-9FD0760927EE}" type="presParOf" srcId="{CECD2E2E-DDC1-4F49-9E4C-01197EED6507}" destId="{0C582805-17DE-417C-9957-8138BB618C05}" srcOrd="0" destOrd="0" presId="urn:microsoft.com/office/officeart/2005/8/layout/lProcess2"/>
    <dgm:cxn modelId="{3028629D-BE95-477A-AE40-23F5E5BFE567}" type="presParOf" srcId="{CECD2E2E-DDC1-4F49-9E4C-01197EED6507}" destId="{17167530-4AD6-42C8-ADD9-AFBB7A3DD2E0}" srcOrd="1" destOrd="0" presId="urn:microsoft.com/office/officeart/2005/8/layout/lProcess2"/>
    <dgm:cxn modelId="{71E8E5E7-2688-4CC6-B835-80F6E191B0B9}" type="presParOf" srcId="{CECD2E2E-DDC1-4F49-9E4C-01197EED6507}" destId="{4BF438CD-CCFB-4BF3-9BF3-DBF953F35C33}" srcOrd="2" destOrd="0" presId="urn:microsoft.com/office/officeart/2005/8/layout/lProcess2"/>
    <dgm:cxn modelId="{B1457D03-84BB-406E-8B3F-6EEDE5DBDBB0}" type="presParOf" srcId="{D2355CC7-1B32-478A-89E7-41C071EFBB6E}" destId="{1D856C75-DB8A-49AE-96B2-3EA0FE74E54D}" srcOrd="7" destOrd="0" presId="urn:microsoft.com/office/officeart/2005/8/layout/lProcess2"/>
    <dgm:cxn modelId="{907E32AD-1E1E-4AFF-9B68-E8FC44C2B3EA}" type="presParOf" srcId="{D2355CC7-1B32-478A-89E7-41C071EFBB6E}" destId="{17565D5D-5341-4290-AAC5-6DFC4BDC3CA3}" srcOrd="8" destOrd="0" presId="urn:microsoft.com/office/officeart/2005/8/layout/lProcess2"/>
    <dgm:cxn modelId="{C663A7F8-091E-4571-89EA-3831116B4E29}" type="presParOf" srcId="{17565D5D-5341-4290-AAC5-6DFC4BDC3CA3}" destId="{286B7847-9CD1-4F3A-9896-FCA9495F8762}" srcOrd="0" destOrd="0" presId="urn:microsoft.com/office/officeart/2005/8/layout/lProcess2"/>
    <dgm:cxn modelId="{54622A26-6B62-47FE-BEC4-C27837A771F6}" type="presParOf" srcId="{17565D5D-5341-4290-AAC5-6DFC4BDC3CA3}" destId="{618E4E2B-F741-418E-8C9D-4F0C389E32D5}" srcOrd="1" destOrd="0" presId="urn:microsoft.com/office/officeart/2005/8/layout/lProcess2"/>
    <dgm:cxn modelId="{48DACBAC-0AEB-400A-BF82-3B4C53B45A82}" type="presParOf" srcId="{17565D5D-5341-4290-AAC5-6DFC4BDC3CA3}" destId="{EB475C50-A24A-4D81-AE7B-462F9739C07B}" srcOrd="2" destOrd="0" presId="urn:microsoft.com/office/officeart/2005/8/layout/lProcess2"/>
    <dgm:cxn modelId="{F5EE495E-70CF-4888-A45D-869E7B9A5B1C}" type="presParOf" srcId="{EB475C50-A24A-4D81-AE7B-462F9739C07B}" destId="{479D05A0-D815-45D4-BC8D-553F726A5368}" srcOrd="0" destOrd="0" presId="urn:microsoft.com/office/officeart/2005/8/layout/lProcess2"/>
    <dgm:cxn modelId="{FCFFD36C-0D4C-4436-81C7-FC84D11D9F36}" type="presParOf" srcId="{479D05A0-D815-45D4-BC8D-553F726A5368}" destId="{86A11F9D-6D11-418D-9D0C-78C81EC399A7}" srcOrd="0" destOrd="0" presId="urn:microsoft.com/office/officeart/2005/8/layout/lProcess2"/>
    <dgm:cxn modelId="{01E66095-9DD0-4318-BFD2-3BC8DBC45379}" type="presParOf" srcId="{479D05A0-D815-45D4-BC8D-553F726A5368}" destId="{91732312-E382-4122-AEBA-267ADE9B32E0}" srcOrd="1" destOrd="0" presId="urn:microsoft.com/office/officeart/2005/8/layout/lProcess2"/>
    <dgm:cxn modelId="{7EAD0A5F-A08D-404F-AEF3-62733691F82B}" type="presParOf" srcId="{479D05A0-D815-45D4-BC8D-553F726A5368}" destId="{3AC62AEC-CFE8-46AD-A8A2-D897C0488ED3}" srcOrd="2" destOrd="0" presId="urn:microsoft.com/office/officeart/2005/8/layout/lProcess2"/>
    <dgm:cxn modelId="{30C6124A-D9D6-48CD-BDE5-A1BFE1DC777C}" type="presParOf" srcId="{479D05A0-D815-45D4-BC8D-553F726A5368}" destId="{C375E16D-3EF5-4796-AD8D-48FEC27A426F}" srcOrd="3" destOrd="0" presId="urn:microsoft.com/office/officeart/2005/8/layout/lProcess2"/>
    <dgm:cxn modelId="{358E5144-4542-4883-AA8E-8F002E0CFB2F}" type="presParOf" srcId="{479D05A0-D815-45D4-BC8D-553F726A5368}" destId="{9F984785-6964-44BB-B021-FC8EFF55D489}" srcOrd="4" destOrd="0" presId="urn:microsoft.com/office/officeart/2005/8/layout/lProcess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6.sv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P\Downloads\PROPER\DR%20EKA%20TI.mp4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6.svg"/><Relationship Id="rId9" Type="http://schemas.openxmlformats.org/officeDocument/2006/relationships/hyperlink" Target="DR%20EKA%20TI.mp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56.sv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6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6.sv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6.pn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6.svg"/><Relationship Id="rId7" Type="http://schemas.openxmlformats.org/officeDocument/2006/relationships/image" Target="../media/image4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sv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6.svg"/><Relationship Id="rId7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svg"/><Relationship Id="rId7" Type="http://schemas.openxmlformats.org/officeDocument/2006/relationships/image" Target="../media/image5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87.svg"/><Relationship Id="rId9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99.svg"/><Relationship Id="rId4" Type="http://schemas.openxmlformats.org/officeDocument/2006/relationships/image" Target="../media/image80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6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6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6.svg"/><Relationship Id="rId7" Type="http://schemas.openxmlformats.org/officeDocument/2006/relationships/diagramLayout" Target="../diagrams/layout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6.svg"/><Relationship Id="rId7" Type="http://schemas.openxmlformats.org/officeDocument/2006/relationships/diagramLayout" Target="../diagrams/layout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22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1895" y="-892696"/>
            <a:ext cx="12120861" cy="12120861"/>
          </a:xfrm>
          <a:custGeom>
            <a:avLst/>
            <a:gdLst/>
            <a:ahLst/>
            <a:cxnLst/>
            <a:rect l="l" t="t" r="r" b="b"/>
            <a:pathLst>
              <a:path w="12120861" h="12120861">
                <a:moveTo>
                  <a:pt x="0" y="0"/>
                </a:moveTo>
                <a:lnTo>
                  <a:pt x="12120861" y="0"/>
                </a:lnTo>
                <a:lnTo>
                  <a:pt x="12120861" y="12120860"/>
                </a:lnTo>
                <a:lnTo>
                  <a:pt x="0" y="12120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1630148"/>
            <a:ext cx="20148627" cy="7245889"/>
            <a:chOff x="0" y="0"/>
            <a:chExt cx="5306634" cy="19083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06634" cy="1908382"/>
            </a:xfrm>
            <a:custGeom>
              <a:avLst/>
              <a:gdLst/>
              <a:ahLst/>
              <a:cxnLst/>
              <a:rect l="l" t="t" r="r" b="b"/>
              <a:pathLst>
                <a:path w="5306634" h="1908382">
                  <a:moveTo>
                    <a:pt x="0" y="0"/>
                  </a:moveTo>
                  <a:lnTo>
                    <a:pt x="5306634" y="0"/>
                  </a:lnTo>
                  <a:lnTo>
                    <a:pt x="5306634" y="1908382"/>
                  </a:lnTo>
                  <a:lnTo>
                    <a:pt x="0" y="1908382"/>
                  </a:ln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06634" cy="1946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514350" y="6016309"/>
            <a:ext cx="9658350" cy="879142"/>
            <a:chOff x="0" y="0"/>
            <a:chExt cx="2543763" cy="2315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3763" cy="231544"/>
            </a:xfrm>
            <a:custGeom>
              <a:avLst/>
              <a:gdLst/>
              <a:ahLst/>
              <a:cxnLst/>
              <a:rect l="l" t="t" r="r" b="b"/>
              <a:pathLst>
                <a:path w="2543763" h="231544">
                  <a:moveTo>
                    <a:pt x="80158" y="0"/>
                  </a:moveTo>
                  <a:lnTo>
                    <a:pt x="2463605" y="0"/>
                  </a:lnTo>
                  <a:cubicBezTo>
                    <a:pt x="2484864" y="0"/>
                    <a:pt x="2505253" y="8445"/>
                    <a:pt x="2520285" y="23478"/>
                  </a:cubicBezTo>
                  <a:cubicBezTo>
                    <a:pt x="2535318" y="38510"/>
                    <a:pt x="2543763" y="58899"/>
                    <a:pt x="2543763" y="80158"/>
                  </a:cubicBezTo>
                  <a:lnTo>
                    <a:pt x="2543763" y="151386"/>
                  </a:lnTo>
                  <a:cubicBezTo>
                    <a:pt x="2543763" y="195656"/>
                    <a:pt x="2507875" y="231544"/>
                    <a:pt x="2463605" y="231544"/>
                  </a:cubicBezTo>
                  <a:lnTo>
                    <a:pt x="80158" y="231544"/>
                  </a:lnTo>
                  <a:cubicBezTo>
                    <a:pt x="58899" y="231544"/>
                    <a:pt x="38510" y="223098"/>
                    <a:pt x="23478" y="208066"/>
                  </a:cubicBezTo>
                  <a:cubicBezTo>
                    <a:pt x="8445" y="193033"/>
                    <a:pt x="0" y="172645"/>
                    <a:pt x="0" y="151386"/>
                  </a:cubicBezTo>
                  <a:lnTo>
                    <a:pt x="0" y="80158"/>
                  </a:lnTo>
                  <a:cubicBezTo>
                    <a:pt x="0" y="58899"/>
                    <a:pt x="8445" y="38510"/>
                    <a:pt x="23478" y="23478"/>
                  </a:cubicBezTo>
                  <a:cubicBezTo>
                    <a:pt x="38510" y="8445"/>
                    <a:pt x="58899" y="0"/>
                    <a:pt x="801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543763" cy="269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40994" y="-211337"/>
            <a:ext cx="751905" cy="7519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37528" y="322937"/>
            <a:ext cx="9689594" cy="968959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67130" tIns="67130" rIns="67130" bIns="6713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242905" y="891481"/>
            <a:ext cx="8366819" cy="836681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8" name="Freeform 18"/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5"/>
              <a:stretch>
                <a:fillRect l="-38492" r="-38492"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0181191" y="8338544"/>
            <a:ext cx="785490" cy="78549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290962" y="9258300"/>
            <a:ext cx="1943890" cy="194389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109032" y="-807329"/>
            <a:ext cx="1943890" cy="194389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7259300" y="9751274"/>
            <a:ext cx="1322028" cy="132202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1767662" y="1980673"/>
            <a:ext cx="785490" cy="358380"/>
          </a:xfrm>
          <a:custGeom>
            <a:avLst/>
            <a:gdLst/>
            <a:ahLst/>
            <a:cxnLst/>
            <a:rect l="l" t="t" r="r" b="b"/>
            <a:pathLst>
              <a:path w="785490" h="358380">
                <a:moveTo>
                  <a:pt x="0" y="0"/>
                </a:moveTo>
                <a:lnTo>
                  <a:pt x="785490" y="0"/>
                </a:lnTo>
                <a:lnTo>
                  <a:pt x="785490" y="358379"/>
                </a:lnTo>
                <a:lnTo>
                  <a:pt x="0" y="35837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105851" y="7592419"/>
            <a:ext cx="785490" cy="358380"/>
          </a:xfrm>
          <a:custGeom>
            <a:avLst/>
            <a:gdLst/>
            <a:ahLst/>
            <a:cxnLst/>
            <a:rect l="l" t="t" r="r" b="b"/>
            <a:pathLst>
              <a:path w="785490" h="358380">
                <a:moveTo>
                  <a:pt x="0" y="0"/>
                </a:moveTo>
                <a:lnTo>
                  <a:pt x="785490" y="0"/>
                </a:lnTo>
                <a:lnTo>
                  <a:pt x="785490" y="358380"/>
                </a:lnTo>
                <a:lnTo>
                  <a:pt x="0" y="3583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547988" y="235238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74218" y="164616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928630" y="2857484"/>
            <a:ext cx="10614443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7"/>
              </a:lnSpc>
            </a:pPr>
            <a:r>
              <a:rPr lang="en-US" sz="3102" dirty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STRATEGI </a:t>
            </a:r>
            <a:r>
              <a:rPr lang="en-US" sz="3102" dirty="0" smtClean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INTEGRASI </a:t>
            </a:r>
            <a:r>
              <a:rPr lang="en-US" sz="3102" dirty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DVI (</a:t>
            </a:r>
            <a:r>
              <a:rPr lang="en-US" sz="3102" dirty="0" err="1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Disastere</a:t>
            </a:r>
            <a:r>
              <a:rPr lang="en-US" sz="3102" dirty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2" dirty="0" smtClean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Victim Identification</a:t>
            </a:r>
            <a:r>
              <a:rPr lang="en-US" sz="3102" dirty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) PADA PENANGANAN  BENCANA </a:t>
            </a:r>
            <a:r>
              <a:rPr lang="en-US" sz="3102" dirty="0" smtClean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DI </a:t>
            </a:r>
            <a:r>
              <a:rPr lang="en-US" sz="3102" dirty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SUMATERA </a:t>
            </a:r>
            <a:r>
              <a:rPr lang="en-US" sz="3102" dirty="0" smtClean="0">
                <a:solidFill>
                  <a:srgbClr val="FFCF01"/>
                </a:solidFill>
                <a:latin typeface="Montserrat"/>
                <a:ea typeface="Montserrat"/>
                <a:cs typeface="Montserrat"/>
                <a:sym typeface="Montserrat"/>
              </a:rPr>
              <a:t>BARAT</a:t>
            </a:r>
            <a:endParaRPr lang="en-US" sz="3102" dirty="0">
              <a:solidFill>
                <a:srgbClr val="FFCF0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028700" y="4590875"/>
            <a:ext cx="9312294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PKN II TA 2024 PUSDIKMIN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TUGAS INDIVIDU</a:t>
            </a: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KERANGKA BERFIKIR MANAJEMEN PERUBAHAN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0" y="6069786"/>
            <a:ext cx="8115300" cy="69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8"/>
              </a:lnSpc>
            </a:pPr>
            <a:r>
              <a:rPr lang="en-US" sz="4098" b="1">
                <a:solidFill>
                  <a:srgbClr val="00357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dr. EKA PURNAMA SARI,M.H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6981176"/>
            <a:ext cx="4240954" cy="485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8"/>
              </a:lnSpc>
            </a:pPr>
            <a:r>
              <a:rPr lang="en-US" sz="289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20240707012367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8700" y="7452932"/>
            <a:ext cx="5376926" cy="488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8"/>
              </a:lnSpc>
            </a:pPr>
            <a:r>
              <a:rPr lang="en-US" sz="28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POLDA SUMATERA BARAT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1341" y="1928790"/>
            <a:ext cx="888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Montserrat" pitchFamily="2" charset="0"/>
              </a:rPr>
              <a:t>LAPORAN INPLEMENTASI PROYEK PERUBAHAN</a:t>
            </a:r>
            <a:endParaRPr lang="en-US" sz="2800" b="1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8960" y="280157"/>
            <a:ext cx="11072889" cy="1532444"/>
            <a:chOff x="0" y="-57150"/>
            <a:chExt cx="4066328" cy="749499"/>
          </a:xfrm>
        </p:grpSpPr>
        <p:sp>
          <p:nvSpPr>
            <p:cNvPr id="3" name="Freeform 3"/>
            <p:cNvSpPr/>
            <p:nvPr/>
          </p:nvSpPr>
          <p:spPr>
            <a:xfrm>
              <a:off x="0" y="-19492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14712" y="428592"/>
            <a:ext cx="1050138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IMPLEMENTASI STRATEGI MARKETING</a:t>
            </a:r>
          </a:p>
          <a:p>
            <a:pPr algn="ctr">
              <a:lnSpc>
                <a:spcPts val="5174"/>
              </a:lnSpc>
            </a:pPr>
            <a:r>
              <a:rPr lang="en-US" sz="45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4P1C</a:t>
            </a:r>
            <a:endParaRPr lang="en-US" sz="45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3F1C86B-F49F-4BDA-F647-78E1D093A8FE}"/>
              </a:ext>
            </a:extLst>
          </p:cNvPr>
          <p:cNvGrpSpPr/>
          <p:nvPr/>
        </p:nvGrpSpPr>
        <p:grpSpPr>
          <a:xfrm>
            <a:off x="1376368" y="1928790"/>
            <a:ext cx="7339003" cy="8001056"/>
            <a:chOff x="917579" y="1165751"/>
            <a:chExt cx="4511621" cy="5120749"/>
          </a:xfrm>
        </p:grpSpPr>
        <p:pic>
          <p:nvPicPr>
            <p:cNvPr id="34" name="Picture 6" descr="Customer - Free people ico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579" y="5323827"/>
              <a:ext cx="637813" cy="570157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pic>
          <p:nvPicPr>
            <p:cNvPr id="35" name="Content Placeholder 7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91" y="1190648"/>
              <a:ext cx="634182" cy="56691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36" name="Rounded Rectangle 35"/>
            <p:cNvSpPr/>
            <p:nvPr/>
          </p:nvSpPr>
          <p:spPr>
            <a:xfrm>
              <a:off x="1701278" y="1515021"/>
              <a:ext cx="3727922" cy="63681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va Sans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688863" y="1494409"/>
              <a:ext cx="3648947" cy="58157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514350" indent="-514350" algn="ctr">
                <a:buAutoNum type="arabicPeriod"/>
              </a:pPr>
              <a:r>
                <a:rPr lang="en-US" sz="1600" dirty="0" err="1" smtClean="0">
                  <a:latin typeface="Canva Sans" charset="0"/>
                </a:rPr>
                <a:t>Sosialisasi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dan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simulasi</a:t>
              </a:r>
              <a:r>
                <a:rPr lang="en-US" sz="1600" dirty="0" smtClean="0">
                  <a:latin typeface="Canva Sans" charset="0"/>
                </a:rPr>
                <a:t> DVI</a:t>
              </a:r>
            </a:p>
            <a:p>
              <a:pPr marL="514350" indent="-514350" algn="ctr">
                <a:buAutoNum type="arabicPeriod"/>
              </a:pPr>
              <a:r>
                <a:rPr lang="en-US" sz="1600" dirty="0" err="1" smtClean="0">
                  <a:latin typeface="Canva Sans" charset="0"/>
                </a:rPr>
                <a:t>Buku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Saku</a:t>
              </a:r>
              <a:r>
                <a:rPr lang="en-US" sz="1600" dirty="0" smtClean="0">
                  <a:latin typeface="Canva Sans" charset="0"/>
                </a:rPr>
                <a:t> DVI</a:t>
              </a:r>
            </a:p>
            <a:p>
              <a:pPr marL="514350" indent="-514350" algn="ctr">
                <a:buAutoNum type="arabicPeriod"/>
              </a:pPr>
              <a:r>
                <a:rPr lang="en-US" sz="1600" dirty="0" err="1" smtClean="0">
                  <a:latin typeface="Canva Sans" charset="0"/>
                </a:rPr>
                <a:t>Penandatanganan</a:t>
              </a:r>
              <a:r>
                <a:rPr lang="en-US" sz="1600" dirty="0" smtClean="0">
                  <a:latin typeface="Canva Sans" charset="0"/>
                </a:rPr>
                <a:t> Nota </a:t>
              </a:r>
              <a:r>
                <a:rPr lang="en-US" sz="1600" dirty="0" err="1" smtClean="0">
                  <a:latin typeface="Canva Sans" charset="0"/>
                </a:rPr>
                <a:t>kesepakatan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Kerjasama</a:t>
              </a:r>
              <a:endParaRPr lang="en-US" sz="1600" dirty="0">
                <a:latin typeface="Canva Sans" charset="0"/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="" xmlns:a16="http://schemas.microsoft.com/office/drawing/2014/main" id="{7FDC603B-9495-B519-3DC8-F2E9D697718B}"/>
                </a:ext>
              </a:extLst>
            </p:cNvPr>
            <p:cNvSpPr txBox="1">
              <a:spLocks/>
            </p:cNvSpPr>
            <p:nvPr/>
          </p:nvSpPr>
          <p:spPr>
            <a:xfrm>
              <a:off x="1597473" y="1165751"/>
              <a:ext cx="3000709" cy="35499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va Sans" charset="0"/>
                </a:rPr>
                <a:t>PRODUCT</a:t>
              </a:r>
              <a:endParaRPr lang="en-ID" sz="16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va Sans" charset="0"/>
              </a:endParaRPr>
            </a:p>
          </p:txBody>
        </p:sp>
        <p:pic>
          <p:nvPicPr>
            <p:cNvPr id="39" name="Picture 2" descr="Place - Free nature icon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291" y="2174906"/>
              <a:ext cx="628063" cy="561441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40" name="Rounded Rectangle 39"/>
            <p:cNvSpPr/>
            <p:nvPr/>
          </p:nvSpPr>
          <p:spPr>
            <a:xfrm>
              <a:off x="1703054" y="2593182"/>
              <a:ext cx="3726145" cy="61270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va Sans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701278" y="2576290"/>
              <a:ext cx="3636532" cy="541067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anva Sans" charset="0"/>
                </a:rPr>
                <a:t>Membuat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pusat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informasi</a:t>
              </a:r>
              <a:r>
                <a:rPr lang="en-US" sz="1600" dirty="0" smtClean="0">
                  <a:latin typeface="Canva Sans" charset="0"/>
                </a:rPr>
                <a:t> DVI </a:t>
              </a:r>
              <a:r>
                <a:rPr lang="en-US" sz="1600" dirty="0" err="1" smtClean="0">
                  <a:latin typeface="Canva Sans" charset="0"/>
                </a:rPr>
                <a:t>di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setiap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kabupaten</a:t>
              </a:r>
              <a:r>
                <a:rPr lang="en-US" sz="1600" dirty="0" smtClean="0">
                  <a:latin typeface="Canva Sans" charset="0"/>
                </a:rPr>
                <a:t>/</a:t>
              </a:r>
              <a:r>
                <a:rPr lang="en-US" sz="1600" dirty="0" err="1" smtClean="0">
                  <a:latin typeface="Canva Sans" charset="0"/>
                </a:rPr>
                <a:t>kota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di</a:t>
              </a:r>
              <a:r>
                <a:rPr lang="en-US" sz="1600" dirty="0" smtClean="0">
                  <a:latin typeface="Canva Sans" charset="0"/>
                </a:rPr>
                <a:t> Sumatera Barat yang </a:t>
              </a:r>
              <a:r>
                <a:rPr lang="en-US" sz="1600" dirty="0" err="1" smtClean="0">
                  <a:latin typeface="Canva Sans" charset="0"/>
                </a:rPr>
                <a:t>menyediakan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informasi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dan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layanan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terkait</a:t>
              </a:r>
              <a:r>
                <a:rPr lang="en-US" sz="1600" dirty="0" smtClean="0">
                  <a:latin typeface="Canva Sans" charset="0"/>
                </a:rPr>
                <a:t> DVI.</a:t>
              </a:r>
            </a:p>
          </p:txBody>
        </p:sp>
        <p:sp>
          <p:nvSpPr>
            <p:cNvPr id="42" name="Title 1">
              <a:extLst>
                <a:ext uri="{FF2B5EF4-FFF2-40B4-BE49-F238E27FC236}">
                  <a16:creationId xmlns="" xmlns:a16="http://schemas.microsoft.com/office/drawing/2014/main" id="{7FDC603B-9495-B519-3DC8-F2E9D697718B}"/>
                </a:ext>
              </a:extLst>
            </p:cNvPr>
            <p:cNvSpPr txBox="1">
              <a:spLocks/>
            </p:cNvSpPr>
            <p:nvPr/>
          </p:nvSpPr>
          <p:spPr>
            <a:xfrm>
              <a:off x="1591354" y="2278394"/>
              <a:ext cx="1422193" cy="32403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va Sans" charset="0"/>
                </a:rPr>
                <a:t>PLACE</a:t>
              </a:r>
              <a:endParaRPr lang="en-ID" sz="16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va Sans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07" y="3293027"/>
              <a:ext cx="611915" cy="54700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44" name="Rounded Rectangle 43"/>
            <p:cNvSpPr/>
            <p:nvPr/>
          </p:nvSpPr>
          <p:spPr>
            <a:xfrm>
              <a:off x="1665809" y="3679368"/>
              <a:ext cx="3763389" cy="5476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va Sans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687082" y="3653035"/>
              <a:ext cx="3650727" cy="518021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err="1" smtClean="0">
                  <a:latin typeface="Canva Sans" charset="0"/>
                </a:rPr>
                <a:t>Iklan</a:t>
              </a:r>
              <a:r>
                <a:rPr lang="en-US" sz="1600" dirty="0" smtClean="0">
                  <a:latin typeface="Canva Sans" charset="0"/>
                </a:rPr>
                <a:t>, Media </a:t>
              </a:r>
              <a:r>
                <a:rPr lang="en-US" sz="1600" dirty="0" err="1" smtClean="0">
                  <a:latin typeface="Canva Sans" charset="0"/>
                </a:rPr>
                <a:t>Sosial</a:t>
              </a:r>
              <a:r>
                <a:rPr lang="en-US" sz="1600" dirty="0" smtClean="0">
                  <a:latin typeface="Canva Sans" charset="0"/>
                </a:rPr>
                <a:t>, Public Relations, </a:t>
              </a:r>
              <a:r>
                <a:rPr lang="en-US" sz="1600" dirty="0" err="1" smtClean="0">
                  <a:latin typeface="Canva Sans" charset="0"/>
                </a:rPr>
                <a:t>Pemasaran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Konten</a:t>
              </a:r>
              <a:r>
                <a:rPr lang="en-US" sz="1600" dirty="0" smtClean="0">
                  <a:latin typeface="Canva Sans" charset="0"/>
                </a:rPr>
                <a:t>,</a:t>
              </a:r>
            </a:p>
            <a:p>
              <a:pPr algn="ctr"/>
              <a:r>
                <a:rPr lang="en-US" sz="1600" dirty="0" smtClean="0">
                  <a:latin typeface="Canva Sans" charset="0"/>
                </a:rPr>
                <a:t>Email Marketing, </a:t>
              </a:r>
              <a:r>
                <a:rPr lang="en-US" sz="1600" dirty="0" err="1" smtClean="0">
                  <a:latin typeface="Canva Sans" charset="0"/>
                </a:rPr>
                <a:t>dan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Pesan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Promosi</a:t>
              </a:r>
              <a:endParaRPr lang="en-US" sz="1600" dirty="0" smtClean="0">
                <a:latin typeface="Canva Sans" charset="0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="" xmlns:a16="http://schemas.microsoft.com/office/drawing/2014/main" id="{7FDC603B-9495-B519-3DC8-F2E9D697718B}"/>
                </a:ext>
              </a:extLst>
            </p:cNvPr>
            <p:cNvSpPr txBox="1">
              <a:spLocks/>
            </p:cNvSpPr>
            <p:nvPr/>
          </p:nvSpPr>
          <p:spPr>
            <a:xfrm>
              <a:off x="1591353" y="3332444"/>
              <a:ext cx="2542142" cy="32403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va Sans" charset="0"/>
                </a:rPr>
                <a:t>PROMOTION</a:t>
              </a:r>
              <a:endParaRPr lang="en-ID" sz="16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va Sans" charset="0"/>
              </a:endParaRPr>
            </a:p>
          </p:txBody>
        </p:sp>
        <p:pic>
          <p:nvPicPr>
            <p:cNvPr id="47" name="Picture 4" descr="Price tag - Free commerce and shopping icons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506" y="4412833"/>
              <a:ext cx="618122" cy="552555"/>
            </a:xfrm>
            <a:prstGeom prst="rect">
              <a:avLst/>
            </a:prstGeom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48" name="Rounded Rectangle 47"/>
            <p:cNvSpPr/>
            <p:nvPr/>
          </p:nvSpPr>
          <p:spPr>
            <a:xfrm>
              <a:off x="1714061" y="4886805"/>
              <a:ext cx="3715137" cy="437022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va Sans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687083" y="4757427"/>
              <a:ext cx="3650726" cy="481231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en-US" sz="1600" dirty="0" err="1" smtClean="0">
                  <a:latin typeface="Canva Sans" charset="0"/>
                </a:rPr>
                <a:t>Penetapan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Harga</a:t>
              </a:r>
              <a:r>
                <a:rPr lang="en-US" sz="1600" dirty="0" smtClean="0">
                  <a:latin typeface="Canva Sans" charset="0"/>
                </a:rPr>
                <a:t>, </a:t>
              </a:r>
              <a:r>
                <a:rPr lang="en-US" sz="1600" dirty="0" err="1" smtClean="0">
                  <a:latin typeface="Canva Sans" charset="0"/>
                </a:rPr>
                <a:t>Strategi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Insentif</a:t>
              </a:r>
              <a:r>
                <a:rPr lang="en-US" sz="1600" dirty="0" smtClean="0">
                  <a:latin typeface="Canva Sans" charset="0"/>
                </a:rPr>
                <a:t>/</a:t>
              </a:r>
              <a:r>
                <a:rPr lang="en-US" sz="1600" dirty="0" err="1" smtClean="0">
                  <a:latin typeface="Canva Sans" charset="0"/>
                </a:rPr>
                <a:t>Disentif</a:t>
              </a:r>
              <a:r>
                <a:rPr lang="en-US" sz="1600" dirty="0" smtClean="0">
                  <a:latin typeface="Canva Sans" charset="0"/>
                </a:rPr>
                <a:t>, </a:t>
              </a:r>
            </a:p>
            <a:p>
              <a:pPr lvl="0" algn="ctr"/>
              <a:r>
                <a:rPr lang="en-US" sz="1600" dirty="0" smtClean="0">
                  <a:latin typeface="Canva Sans" charset="0"/>
                </a:rPr>
                <a:t>Dan </a:t>
              </a:r>
              <a:r>
                <a:rPr lang="en-US" sz="1600" dirty="0" err="1" smtClean="0">
                  <a:latin typeface="Canva Sans" charset="0"/>
                </a:rPr>
                <a:t>Disentif</a:t>
              </a:r>
              <a:endParaRPr lang="en-US" sz="1600" dirty="0" smtClean="0">
                <a:latin typeface="Canva Sans" charset="0"/>
              </a:endParaRPr>
            </a:p>
          </p:txBody>
        </p:sp>
        <p:sp>
          <p:nvSpPr>
            <p:cNvPr id="50" name="Title 1">
              <a:extLst>
                <a:ext uri="{FF2B5EF4-FFF2-40B4-BE49-F238E27FC236}">
                  <a16:creationId xmlns="" xmlns:a16="http://schemas.microsoft.com/office/drawing/2014/main" id="{7FDC603B-9495-B519-3DC8-F2E9D697718B}"/>
                </a:ext>
              </a:extLst>
            </p:cNvPr>
            <p:cNvSpPr txBox="1">
              <a:spLocks/>
            </p:cNvSpPr>
            <p:nvPr/>
          </p:nvSpPr>
          <p:spPr>
            <a:xfrm>
              <a:off x="1597473" y="4425499"/>
              <a:ext cx="1519702" cy="32403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va Sans" charset="0"/>
                </a:rPr>
                <a:t>PRICE</a:t>
              </a:r>
              <a:endParaRPr lang="en-ID" sz="16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va Sans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745602" y="5752537"/>
              <a:ext cx="3683595" cy="53396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nva Sans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690641" y="5713631"/>
              <a:ext cx="3647168" cy="495209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>
                  <a:latin typeface="Canva Sans" charset="0"/>
                </a:rPr>
                <a:t>Sasaran</a:t>
              </a:r>
              <a:r>
                <a:rPr lang="en-US" sz="1600" dirty="0" smtClean="0">
                  <a:latin typeface="Canva Sans" charset="0"/>
                </a:rPr>
                <a:t> SDM </a:t>
              </a:r>
              <a:r>
                <a:rPr lang="en-US" sz="1600" dirty="0" err="1" smtClean="0">
                  <a:latin typeface="Canva Sans" charset="0"/>
                </a:rPr>
                <a:t>di</a:t>
              </a:r>
              <a:r>
                <a:rPr lang="en-US" sz="1600" dirty="0" smtClean="0">
                  <a:latin typeface="Canva Sans" charset="0"/>
                </a:rPr>
                <a:t> RS </a:t>
              </a:r>
              <a:r>
                <a:rPr lang="en-US" sz="1600" dirty="0" err="1" smtClean="0">
                  <a:latin typeface="Canva Sans" charset="0"/>
                </a:rPr>
                <a:t>Bhayang</a:t>
              </a:r>
              <a:r>
                <a:rPr lang="en-US" sz="1600" dirty="0" smtClean="0">
                  <a:latin typeface="Canva Sans" charset="0"/>
                </a:rPr>
                <a:t> </a:t>
              </a:r>
              <a:r>
                <a:rPr lang="en-US" sz="1600" dirty="0" err="1" smtClean="0">
                  <a:latin typeface="Canva Sans" charset="0"/>
                </a:rPr>
                <a:t>dan</a:t>
              </a:r>
              <a:r>
                <a:rPr lang="en-US" sz="1600" dirty="0" smtClean="0">
                  <a:latin typeface="Canva Sans" charset="0"/>
                </a:rPr>
                <a:t> Stakeholder</a:t>
              </a:r>
              <a:endParaRPr lang="en-US" sz="1600" dirty="0">
                <a:latin typeface="Canva Sans" charset="0"/>
              </a:endParaRPr>
            </a:p>
          </p:txBody>
        </p:sp>
        <p:sp>
          <p:nvSpPr>
            <p:cNvPr id="53" name="Title 1">
              <a:extLst>
                <a:ext uri="{FF2B5EF4-FFF2-40B4-BE49-F238E27FC236}">
                  <a16:creationId xmlns="" xmlns:a16="http://schemas.microsoft.com/office/drawing/2014/main" id="{7FDC603B-9495-B519-3DC8-F2E9D697718B}"/>
                </a:ext>
              </a:extLst>
            </p:cNvPr>
            <p:cNvSpPr txBox="1">
              <a:spLocks/>
            </p:cNvSpPr>
            <p:nvPr/>
          </p:nvSpPr>
          <p:spPr>
            <a:xfrm>
              <a:off x="1563785" y="5409328"/>
              <a:ext cx="2082041" cy="32403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Autofit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b="1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nva Sans" charset="0"/>
                </a:rPr>
                <a:t>COSTUMER</a:t>
              </a:r>
              <a:endParaRPr lang="en-ID" sz="1600" b="1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nva Sans" charset="0"/>
              </a:endParaRPr>
            </a:p>
          </p:txBody>
        </p:sp>
      </p:grpSp>
      <p:pic>
        <p:nvPicPr>
          <p:cNvPr id="54" name="Content Placeholder 5">
            <a:extLst>
              <a:ext uri="{FF2B5EF4-FFF2-40B4-BE49-F238E27FC236}">
                <a16:creationId xmlns="" xmlns:a16="http://schemas.microsoft.com/office/drawing/2014/main" id="{F75917CB-26CA-F15E-A20C-E82CC30187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47" r="2705"/>
          <a:stretch/>
        </p:blipFill>
        <p:spPr>
          <a:xfrm>
            <a:off x="9763849" y="3669031"/>
            <a:ext cx="7038251" cy="3957485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="" xmlns:a16="http://schemas.microsoft.com/office/drawing/2014/main" id="{98418E82-26D4-8954-480D-134D5F7B93E0}"/>
              </a:ext>
            </a:extLst>
          </p:cNvPr>
          <p:cNvSpPr txBox="1">
            <a:spLocks/>
          </p:cNvSpPr>
          <p:nvPr/>
        </p:nvSpPr>
        <p:spPr>
          <a:xfrm>
            <a:off x="10329136" y="2746627"/>
            <a:ext cx="5961707" cy="753799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200" b="1" dirty="0"/>
              <a:t>TATA KELOLA </a:t>
            </a:r>
            <a:r>
              <a:rPr lang="en-US" sz="4200" b="1" dirty="0" smtClean="0"/>
              <a:t>PPROYEK</a:t>
            </a:r>
            <a:endParaRPr lang="en-US" sz="4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2661" y="1515551"/>
            <a:ext cx="8522678" cy="7570954"/>
            <a:chOff x="0" y="0"/>
            <a:chExt cx="11363570" cy="1009460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5283397"/>
              <a:ext cx="5421605" cy="4811209"/>
              <a:chOff x="0" y="0"/>
              <a:chExt cx="956096" cy="8484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56096" cy="848453"/>
              </a:xfrm>
              <a:custGeom>
                <a:avLst/>
                <a:gdLst/>
                <a:ahLst/>
                <a:cxnLst/>
                <a:rect l="l" t="t" r="r" b="b"/>
                <a:pathLst>
                  <a:path w="956096" h="848453">
                    <a:moveTo>
                      <a:pt x="0" y="0"/>
                    </a:moveTo>
                    <a:lnTo>
                      <a:pt x="956096" y="0"/>
                    </a:lnTo>
                    <a:lnTo>
                      <a:pt x="956096" y="848453"/>
                    </a:lnTo>
                    <a:lnTo>
                      <a:pt x="0" y="848453"/>
                    </a:lnTo>
                    <a:close/>
                  </a:path>
                </a:pathLst>
              </a:custGeom>
              <a:solidFill>
                <a:srgbClr val="CBCDF4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956096" cy="886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5941965" y="5283397"/>
              <a:ext cx="5421605" cy="4811209"/>
              <a:chOff x="0" y="0"/>
              <a:chExt cx="956096" cy="8484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56096" cy="848453"/>
              </a:xfrm>
              <a:custGeom>
                <a:avLst/>
                <a:gdLst/>
                <a:ahLst/>
                <a:cxnLst/>
                <a:rect l="l" t="t" r="r" b="b"/>
                <a:pathLst>
                  <a:path w="956096" h="848453">
                    <a:moveTo>
                      <a:pt x="0" y="0"/>
                    </a:moveTo>
                    <a:lnTo>
                      <a:pt x="956096" y="0"/>
                    </a:lnTo>
                    <a:lnTo>
                      <a:pt x="956096" y="848453"/>
                    </a:lnTo>
                    <a:lnTo>
                      <a:pt x="0" y="848453"/>
                    </a:lnTo>
                    <a:close/>
                  </a:path>
                </a:pathLst>
              </a:custGeom>
              <a:solidFill>
                <a:srgbClr val="FBD1C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956096" cy="886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5421605" cy="4811209"/>
              <a:chOff x="0" y="0"/>
              <a:chExt cx="956096" cy="8484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56096" cy="848453"/>
              </a:xfrm>
              <a:custGeom>
                <a:avLst/>
                <a:gdLst/>
                <a:ahLst/>
                <a:cxnLst/>
                <a:rect l="l" t="t" r="r" b="b"/>
                <a:pathLst>
                  <a:path w="956096" h="848453">
                    <a:moveTo>
                      <a:pt x="0" y="0"/>
                    </a:moveTo>
                    <a:lnTo>
                      <a:pt x="956096" y="0"/>
                    </a:lnTo>
                    <a:lnTo>
                      <a:pt x="956096" y="848453"/>
                    </a:lnTo>
                    <a:lnTo>
                      <a:pt x="0" y="848453"/>
                    </a:lnTo>
                    <a:close/>
                  </a:path>
                </a:pathLst>
              </a:custGeom>
              <a:solidFill>
                <a:srgbClr val="FBD1C6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956096" cy="886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5941965" y="0"/>
              <a:ext cx="5421605" cy="4811209"/>
              <a:chOff x="0" y="0"/>
              <a:chExt cx="956096" cy="8484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56096" cy="848453"/>
              </a:xfrm>
              <a:custGeom>
                <a:avLst/>
                <a:gdLst/>
                <a:ahLst/>
                <a:cxnLst/>
                <a:rect l="l" t="t" r="r" b="b"/>
                <a:pathLst>
                  <a:path w="956096" h="848453">
                    <a:moveTo>
                      <a:pt x="0" y="0"/>
                    </a:moveTo>
                    <a:lnTo>
                      <a:pt x="956096" y="0"/>
                    </a:lnTo>
                    <a:lnTo>
                      <a:pt x="956096" y="848453"/>
                    </a:lnTo>
                    <a:lnTo>
                      <a:pt x="0" y="848453"/>
                    </a:lnTo>
                    <a:close/>
                  </a:path>
                </a:pathLst>
              </a:custGeom>
              <a:solidFill>
                <a:srgbClr val="CBCDF4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956096" cy="8865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7404846" y="3561875"/>
            <a:ext cx="3478307" cy="347830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DEC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296872" y="5833131"/>
            <a:ext cx="2107974" cy="42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APATHETIC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83154" y="5833131"/>
            <a:ext cx="2107974" cy="42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42"/>
              </a:lnSpc>
              <a:spcBef>
                <a:spcPct val="0"/>
              </a:spcBef>
            </a:pPr>
            <a:r>
              <a:rPr lang="en-US" sz="3030" dirty="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DEFENDERS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96872" y="1895425"/>
            <a:ext cx="2784024" cy="41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LATEN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85117" y="1650157"/>
            <a:ext cx="3306011" cy="421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242"/>
              </a:lnSpc>
              <a:spcBef>
                <a:spcPct val="0"/>
              </a:spcBef>
            </a:pPr>
            <a:r>
              <a:rPr lang="en-US" sz="3030" dirty="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PROMOTER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22491" y="4492772"/>
            <a:ext cx="2843018" cy="111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1"/>
              </a:lnSpc>
            </a:pPr>
            <a:r>
              <a:rPr lang="en-US" sz="4122" dirty="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PEMETAAN </a:t>
            </a:r>
          </a:p>
          <a:p>
            <a:pPr algn="ctr">
              <a:lnSpc>
                <a:spcPts val="4411"/>
              </a:lnSpc>
            </a:pPr>
            <a:r>
              <a:rPr lang="en-US" sz="4122" dirty="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STAKEHOLDER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00596" y="2285980"/>
            <a:ext cx="2143140" cy="4809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50"/>
              </a:lnSpc>
              <a:buFontTx/>
              <a:buAutoNum type="alphaUcPeriod"/>
            </a:pP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Gubernur</a:t>
            </a: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Kapolres</a:t>
            </a: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Jajaran</a:t>
            </a: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Dinkes</a:t>
            </a: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Provinsi</a:t>
            </a: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BPBD</a:t>
            </a: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MUI</a:t>
            </a:r>
          </a:p>
          <a:p>
            <a:pPr>
              <a:lnSpc>
                <a:spcPts val="2450"/>
              </a:lnSpc>
            </a:pPr>
            <a:r>
              <a:rPr lang="id-ID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E.</a:t>
            </a: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id-ID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 </a:t>
            </a: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HIMPSI</a:t>
            </a:r>
            <a:endParaRPr lang="id-ID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 startAt="6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DISHUB</a:t>
            </a:r>
            <a:endParaRPr lang="id-ID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 startAt="6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PDFMI</a:t>
            </a:r>
          </a:p>
          <a:p>
            <a:pPr marL="342900" indent="-342900">
              <a:lnSpc>
                <a:spcPts val="2450"/>
              </a:lnSpc>
              <a:buAutoNum type="alphaUcPeriod" startAt="6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DINKES</a:t>
            </a:r>
          </a:p>
          <a:p>
            <a:pPr marL="342900" indent="-342900">
              <a:lnSpc>
                <a:spcPts val="2450"/>
              </a:lnSpc>
              <a:buAutoNum type="alphaUcPeriod" startAt="6"/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DINSOS</a:t>
            </a:r>
          </a:p>
          <a:p>
            <a:pPr marL="342900" indent="-342900">
              <a:lnSpc>
                <a:spcPts val="2450"/>
              </a:lnSpc>
              <a:buAutoNum type="alphaUcPeriod" startAt="6"/>
            </a:pP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 startAt="6"/>
            </a:pP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</a:pPr>
            <a:endParaRPr lang="id-ID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  <a:spcBef>
                <a:spcPct val="0"/>
              </a:spcBef>
            </a:pP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  <a:spcBef>
                <a:spcPct val="0"/>
              </a:spcBef>
            </a:pPr>
            <a:endParaRPr lang="id-ID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96872" y="7011607"/>
            <a:ext cx="3116845" cy="9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0"/>
              </a:lnSpc>
            </a:pPr>
            <a:r>
              <a:rPr lang="en-US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A. </a:t>
            </a: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Polsek jajaran</a:t>
            </a:r>
            <a:endParaRPr lang="en-US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450"/>
              </a:lnSpc>
              <a:spcBef>
                <a:spcPct val="0"/>
              </a:spcBef>
            </a:pPr>
            <a:r>
              <a:rPr lang="en-US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B. </a:t>
            </a: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RSUD</a:t>
            </a:r>
          </a:p>
          <a:p>
            <a:pPr marL="0" lvl="0" indent="0" algn="l">
              <a:lnSpc>
                <a:spcPts val="2450"/>
              </a:lnSpc>
              <a:spcBef>
                <a:spcPct val="0"/>
              </a:spcBef>
            </a:pP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C. PUSKESMAS</a:t>
            </a:r>
            <a:endParaRPr lang="en-US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44264" y="2000228"/>
            <a:ext cx="2109791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Kapolda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Karo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ops</a:t>
            </a: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Dir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Reskrim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UM</a:t>
            </a: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Kabiddokkes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Kabid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TIK</a:t>
            </a: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Kabidkum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Kabid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Humas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Ditsamapta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Sat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Brimop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  <a:buAutoNum type="alphaUcPeriod"/>
            </a:pP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Polda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ssssumbar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086654" y="7011607"/>
            <a:ext cx="3700973" cy="93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50"/>
              </a:lnSpc>
            </a:pPr>
            <a:r>
              <a:rPr lang="en-US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A. </a:t>
            </a: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SUBBIDDOKPOL</a:t>
            </a:r>
            <a:endParaRPr lang="en-US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450"/>
              </a:lnSpc>
              <a:spcBef>
                <a:spcPct val="0"/>
              </a:spcBef>
            </a:pPr>
            <a:r>
              <a:rPr lang="en-US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B. Sta</a:t>
            </a: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f Biddokkes</a:t>
            </a:r>
          </a:p>
          <a:p>
            <a:pPr marL="0" lvl="0" indent="0" algn="l">
              <a:lnSpc>
                <a:spcPts val="2450"/>
              </a:lnSpc>
              <a:spcBef>
                <a:spcPct val="0"/>
              </a:spcBef>
            </a:pPr>
            <a:r>
              <a:rPr lang="id-ID" sz="1750" spc="-45" dirty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C. Urkes sejajaran</a:t>
            </a:r>
            <a:endParaRPr lang="en-US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9144000" y="814255"/>
            <a:ext cx="0" cy="2736222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>
            <a:off x="10883154" y="5301028"/>
            <a:ext cx="3178962" cy="0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9" name="AutoShape 29"/>
          <p:cNvSpPr/>
          <p:nvPr/>
        </p:nvSpPr>
        <p:spPr>
          <a:xfrm flipH="1">
            <a:off x="4225885" y="5301028"/>
            <a:ext cx="3178962" cy="0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0" name="AutoShape 30"/>
          <p:cNvSpPr/>
          <p:nvPr/>
        </p:nvSpPr>
        <p:spPr>
          <a:xfrm>
            <a:off x="9144000" y="7040182"/>
            <a:ext cx="0" cy="2736222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1" name="TextBox 31"/>
          <p:cNvSpPr txBox="1"/>
          <p:nvPr/>
        </p:nvSpPr>
        <p:spPr>
          <a:xfrm>
            <a:off x="14062115" y="5112862"/>
            <a:ext cx="2784024" cy="41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KEPENTINGAN TINGGI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8649" y="5112862"/>
            <a:ext cx="2951021" cy="41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KEPENTINGAN RENDAH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932132" y="390243"/>
            <a:ext cx="2466730" cy="41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PENGARUH BESAR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910635" y="9814504"/>
            <a:ext cx="2466730" cy="414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2"/>
              </a:lnSpc>
              <a:spcBef>
                <a:spcPct val="0"/>
              </a:spcBef>
            </a:pPr>
            <a:r>
              <a:rPr lang="en-US" sz="3030">
                <a:solidFill>
                  <a:srgbClr val="2B2B2B"/>
                </a:solidFill>
                <a:latin typeface="Antonio"/>
                <a:ea typeface="Antonio"/>
                <a:cs typeface="Antonio"/>
                <a:sym typeface="Antonio"/>
              </a:rPr>
              <a:t>PENGARUH KECIL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835885" y="333718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062115" y="263095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2" y="0"/>
                </a:lnTo>
                <a:lnTo>
                  <a:pt x="1494912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TextBox 23"/>
          <p:cNvSpPr txBox="1"/>
          <p:nvPr/>
        </p:nvSpPr>
        <p:spPr>
          <a:xfrm>
            <a:off x="7368574" y="2285980"/>
            <a:ext cx="1632550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50"/>
              </a:lnSpc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J. DAMKAR</a:t>
            </a:r>
          </a:p>
          <a:p>
            <a:pPr marL="342900" indent="-342900">
              <a:lnSpc>
                <a:spcPts val="2450"/>
              </a:lnSpc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K. PMI</a:t>
            </a:r>
          </a:p>
          <a:p>
            <a:pPr marL="342900" indent="-342900">
              <a:lnSpc>
                <a:spcPts val="2450"/>
              </a:lnSpc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L. </a:t>
            </a: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Jasa</a:t>
            </a: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75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Raharja</a:t>
            </a: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342900" indent="-342900">
              <a:lnSpc>
                <a:spcPts val="2450"/>
              </a:lnSpc>
            </a:pPr>
            <a:r>
              <a:rPr lang="en-US" sz="175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M. PDGI</a:t>
            </a:r>
          </a:p>
          <a:p>
            <a:pPr marL="342900" indent="-342900">
              <a:lnSpc>
                <a:spcPts val="2450"/>
              </a:lnSpc>
              <a:buAutoNum type="alphaUcPeriod" startAt="6"/>
            </a:pP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</a:pPr>
            <a:endParaRPr lang="id-ID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  <a:spcBef>
                <a:spcPct val="0"/>
              </a:spcBef>
            </a:pPr>
            <a:endParaRPr lang="en-US" sz="175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2450"/>
              </a:lnSpc>
              <a:spcBef>
                <a:spcPct val="0"/>
              </a:spcBef>
            </a:pPr>
            <a:endParaRPr lang="id-ID" sz="1750" spc="-45" dirty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38" name="TextBox 25"/>
          <p:cNvSpPr txBox="1"/>
          <p:nvPr/>
        </p:nvSpPr>
        <p:spPr>
          <a:xfrm>
            <a:off x="9358314" y="2214542"/>
            <a:ext cx="2109791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50"/>
              </a:lnSpc>
            </a:pP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K. Ro SDM 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Polda</a:t>
            </a:r>
            <a:r>
              <a:rPr lang="en-US" sz="1600" spc="-45" dirty="0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1600" spc="-45" dirty="0" err="1" smtClean="0">
                <a:solidFill>
                  <a:srgbClr val="2B2B2B"/>
                </a:solidFill>
                <a:latin typeface="Canva Sans" charset="0"/>
                <a:ea typeface="Open Sauce"/>
                <a:cs typeface="Open Sauce"/>
                <a:sym typeface="Open Sauce"/>
              </a:rPr>
              <a:t>Sumbar</a:t>
            </a:r>
            <a:endParaRPr lang="en-US" sz="1600" spc="-45" dirty="0" smtClean="0">
              <a:solidFill>
                <a:srgbClr val="2B2B2B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642906"/>
            <a:ext cx="12644526" cy="64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VIDEO PROYEK PERUBAHAN</a:t>
            </a:r>
            <a:endParaRPr lang="en-US" sz="40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1" name="DR EKA T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876872" y="2000228"/>
            <a:ext cx="10196218" cy="7000924"/>
          </a:xfrm>
          <a:prstGeom prst="rect">
            <a:avLst/>
          </a:prstGeom>
        </p:spPr>
      </p:pic>
      <p:pic>
        <p:nvPicPr>
          <p:cNvPr id="12" name="Picture 11" descr="WhatsApp Image 2024-12-03 at 09.18.40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644594" y="2428856"/>
            <a:ext cx="4000528" cy="4000528"/>
          </a:xfrm>
          <a:prstGeom prst="rect">
            <a:avLst/>
          </a:prstGeom>
        </p:spPr>
      </p:pic>
      <p:sp>
        <p:nvSpPr>
          <p:cNvPr id="13" name="Flowchart: Terminator 12"/>
          <p:cNvSpPr/>
          <p:nvPr/>
        </p:nvSpPr>
        <p:spPr>
          <a:xfrm>
            <a:off x="13573156" y="6572260"/>
            <a:ext cx="4214842" cy="1285884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 VIDEO :</a:t>
            </a:r>
          </a:p>
          <a:p>
            <a:pPr algn="ctr"/>
            <a:r>
              <a:rPr lang="en-US" dirty="0" smtClean="0">
                <a:hlinkClick r:id="rId9" action="ppaction://hlinkfile"/>
              </a:rPr>
              <a:t>https://drive.google.com/drive/folders/17YbCNkpiAdth02SS6NKxbPl1xJWiMneb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DOKUMENTASI DAN DOKUMEN PENDUKUNG KEGIATAN SOSIALISASI DAN SIMULASI DVI</a:t>
            </a:r>
            <a:endParaRPr lang="en-US" sz="40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440" y="2357418"/>
            <a:ext cx="17073682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shot (42).png"/>
          <p:cNvPicPr>
            <a:picLocks noChangeAspect="1"/>
          </p:cNvPicPr>
          <p:nvPr/>
        </p:nvPicPr>
        <p:blipFill>
          <a:blip r:embed="rId6"/>
          <a:srcRect l="40666" t="31446" r="40666" b="14843"/>
          <a:stretch>
            <a:fillRect/>
          </a:stretch>
        </p:blipFill>
        <p:spPr>
          <a:xfrm>
            <a:off x="14216098" y="2857484"/>
            <a:ext cx="3071834" cy="5397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creenshot (43).png"/>
          <p:cNvPicPr>
            <a:picLocks noChangeAspect="1"/>
          </p:cNvPicPr>
          <p:nvPr/>
        </p:nvPicPr>
        <p:blipFill>
          <a:blip r:embed="rId7"/>
          <a:srcRect l="38415" t="30371" r="39623" b="7128"/>
          <a:stretch>
            <a:fillRect/>
          </a:stretch>
        </p:blipFill>
        <p:spPr>
          <a:xfrm>
            <a:off x="11287140" y="2857484"/>
            <a:ext cx="2857520" cy="54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Screenshot (25).png"/>
          <p:cNvPicPr>
            <a:picLocks noChangeAspect="1"/>
          </p:cNvPicPr>
          <p:nvPr/>
        </p:nvPicPr>
        <p:blipFill>
          <a:blip r:embed="rId8"/>
          <a:srcRect l="36273" t="41211" r="42142" b="24609"/>
          <a:stretch>
            <a:fillRect/>
          </a:stretch>
        </p:blipFill>
        <p:spPr>
          <a:xfrm>
            <a:off x="1000068" y="5643566"/>
            <a:ext cx="271464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shot (26).png"/>
          <p:cNvPicPr>
            <a:picLocks noChangeAspect="1"/>
          </p:cNvPicPr>
          <p:nvPr/>
        </p:nvPicPr>
        <p:blipFill>
          <a:blip r:embed="rId9"/>
          <a:srcRect l="37885" t="41406" r="37408" b="25390"/>
          <a:stretch>
            <a:fillRect/>
          </a:stretch>
        </p:blipFill>
        <p:spPr>
          <a:xfrm>
            <a:off x="928630" y="2857484"/>
            <a:ext cx="278608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creenshot (27).png"/>
          <p:cNvPicPr>
            <a:picLocks noChangeAspect="1"/>
          </p:cNvPicPr>
          <p:nvPr/>
        </p:nvPicPr>
        <p:blipFill>
          <a:blip r:embed="rId10"/>
          <a:srcRect l="39532" t="39063" r="40153" b="20898"/>
          <a:stretch>
            <a:fillRect/>
          </a:stretch>
        </p:blipFill>
        <p:spPr>
          <a:xfrm>
            <a:off x="3714712" y="2857484"/>
            <a:ext cx="264320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Screenshot (28).png"/>
          <p:cNvPicPr>
            <a:picLocks noChangeAspect="1"/>
          </p:cNvPicPr>
          <p:nvPr/>
        </p:nvPicPr>
        <p:blipFill>
          <a:blip r:embed="rId11"/>
          <a:srcRect l="31168" t="43848" r="32595" b="27831"/>
          <a:stretch>
            <a:fillRect/>
          </a:stretch>
        </p:blipFill>
        <p:spPr>
          <a:xfrm>
            <a:off x="6429356" y="5572128"/>
            <a:ext cx="478634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creenshot (29).png"/>
          <p:cNvPicPr>
            <a:picLocks noChangeAspect="1"/>
          </p:cNvPicPr>
          <p:nvPr/>
        </p:nvPicPr>
        <p:blipFill>
          <a:blip r:embed="rId12"/>
          <a:srcRect l="31113" t="42774" r="31551" b="26952"/>
          <a:stretch>
            <a:fillRect/>
          </a:stretch>
        </p:blipFill>
        <p:spPr>
          <a:xfrm>
            <a:off x="6357918" y="2857484"/>
            <a:ext cx="485778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Screenshot (30).png"/>
          <p:cNvPicPr>
            <a:picLocks noChangeAspect="1"/>
          </p:cNvPicPr>
          <p:nvPr/>
        </p:nvPicPr>
        <p:blipFill>
          <a:blip r:embed="rId13"/>
          <a:srcRect l="36549" t="38771" r="41166" b="17284"/>
          <a:stretch>
            <a:fillRect/>
          </a:stretch>
        </p:blipFill>
        <p:spPr>
          <a:xfrm>
            <a:off x="3714712" y="5572128"/>
            <a:ext cx="271464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1296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6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DOKUMENTASI ACARA LAUNCHING BUKU SAKU DVI DAN PENANDATANGANAN NOTA KESEPAKATAN KERJASAMA</a:t>
            </a:r>
            <a:endParaRPr lang="en-US" sz="36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440" y="2357418"/>
            <a:ext cx="17073682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creenshot (32).png"/>
          <p:cNvPicPr>
            <a:picLocks noChangeAspect="1"/>
          </p:cNvPicPr>
          <p:nvPr/>
        </p:nvPicPr>
        <p:blipFill>
          <a:blip r:embed="rId6"/>
          <a:srcRect l="35175" t="42187" r="35176" b="24609"/>
          <a:stretch>
            <a:fillRect/>
          </a:stretch>
        </p:blipFill>
        <p:spPr>
          <a:xfrm>
            <a:off x="5000596" y="5500690"/>
            <a:ext cx="6786610" cy="299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Screenshot (33).png"/>
          <p:cNvPicPr>
            <a:picLocks noChangeAspect="1"/>
          </p:cNvPicPr>
          <p:nvPr/>
        </p:nvPicPr>
        <p:blipFill>
          <a:blip r:embed="rId7"/>
          <a:srcRect l="35670" t="41113" r="35779" b="24707"/>
          <a:stretch>
            <a:fillRect/>
          </a:stretch>
        </p:blipFill>
        <p:spPr>
          <a:xfrm>
            <a:off x="11858644" y="2643170"/>
            <a:ext cx="5143536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WhatsApp Image 2024-12-01 at 20.15.18 (2)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2944" y="2643170"/>
            <a:ext cx="3714776" cy="277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WhatsApp Image 2024-12-01 at 20.15.18 (1)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158" y="2643170"/>
            <a:ext cx="685800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 descr="WhatsApp Image 2024-12-01 at 20.15.19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944" y="5500690"/>
            <a:ext cx="378621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WhatsApp Image 2024-12-01 at 20.15.18.jpe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58644" y="5429252"/>
            <a:ext cx="5214974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1281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DOKUMEN PENDUKUNG ACARA LAUCHING BUKU SAKU DVI DAN PENANDATANGANAN NOTA KESEPAKATAN KERJASAMA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440" y="2357418"/>
            <a:ext cx="17073682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WhatsApp Image 2024-12-03 at 02.38.16.jpeg"/>
          <p:cNvPicPr>
            <a:picLocks noChangeAspect="1"/>
          </p:cNvPicPr>
          <p:nvPr/>
        </p:nvPicPr>
        <p:blipFill>
          <a:blip r:embed="rId6"/>
          <a:srcRect l="7547" b="11628"/>
          <a:stretch>
            <a:fillRect/>
          </a:stretch>
        </p:blipFill>
        <p:spPr>
          <a:xfrm>
            <a:off x="5000596" y="2714608"/>
            <a:ext cx="3684697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WhatsApp Image 2024-12-03 at 02.30.01.jpeg"/>
          <p:cNvPicPr>
            <a:picLocks noChangeAspect="1"/>
          </p:cNvPicPr>
          <p:nvPr/>
        </p:nvPicPr>
        <p:blipFill>
          <a:blip r:embed="rId7"/>
          <a:srcRect l="10253"/>
          <a:stretch>
            <a:fillRect/>
          </a:stretch>
        </p:blipFill>
        <p:spPr>
          <a:xfrm>
            <a:off x="1177206" y="2714608"/>
            <a:ext cx="3751952" cy="5827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Screenshot (44).png"/>
          <p:cNvPicPr>
            <a:picLocks noChangeAspect="1"/>
          </p:cNvPicPr>
          <p:nvPr/>
        </p:nvPicPr>
        <p:blipFill>
          <a:blip r:embed="rId8"/>
          <a:srcRect l="35176" t="30276" r="36273" b="7031"/>
          <a:stretch>
            <a:fillRect/>
          </a:stretch>
        </p:blipFill>
        <p:spPr>
          <a:xfrm>
            <a:off x="8786810" y="2714608"/>
            <a:ext cx="4143404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Screenshot (46).png"/>
          <p:cNvPicPr>
            <a:picLocks noChangeAspect="1"/>
          </p:cNvPicPr>
          <p:nvPr/>
        </p:nvPicPr>
        <p:blipFill>
          <a:blip r:embed="rId9"/>
          <a:srcRect l="34517" t="31250" r="36932" b="8202"/>
          <a:stretch>
            <a:fillRect/>
          </a:stretch>
        </p:blipFill>
        <p:spPr>
          <a:xfrm>
            <a:off x="13073090" y="2714608"/>
            <a:ext cx="3857652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LINK  RAPAT DENGAN TIM EFEKTIF SERTA KOORDINASI DENGAN STAKEHOLDER INTERNAL DAN STAKEHOLDER EKSTERNAL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910" y="2143104"/>
            <a:ext cx="7572428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WhatsApp Image 2024-12-02 at 23.26.1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66" y="2500294"/>
            <a:ext cx="5786478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670808"/>
            <a:ext cx="12644526" cy="6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LINK  KEGIATAN SOSIALISASI DAN SIMULASI DVI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910" y="2143104"/>
            <a:ext cx="7572428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WhatsApp Image 2024-12-02 at 23.26.1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66" y="2500294"/>
            <a:ext cx="5786478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LINK  ACARA LAUNCHING BUKU SAKU DVI  DAN PENANDATANGANAN NOTA KESEPAKATAN KERJASAMA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910" y="2143104"/>
            <a:ext cx="7572428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WhatsApp Image 2024-12-02 at 23.26.1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66" y="2500294"/>
            <a:ext cx="5786478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6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LINK BUKU SAKU DVI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910" y="2143104"/>
            <a:ext cx="7572428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WhatsApp Image 2024-12-02 at 23.26.1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66" y="2500294"/>
            <a:ext cx="5786478" cy="5786478"/>
          </a:xfrm>
          <a:prstGeom prst="rect">
            <a:avLst/>
          </a:prstGeom>
        </p:spPr>
      </p:pic>
      <p:sp>
        <p:nvSpPr>
          <p:cNvPr id="13" name="Flowchart: Terminator 12"/>
          <p:cNvSpPr/>
          <p:nvPr/>
        </p:nvSpPr>
        <p:spPr>
          <a:xfrm>
            <a:off x="5357786" y="8929714"/>
            <a:ext cx="7500990" cy="928694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https://drive.google.com/drive/folders/1x8fdoNJFgZ15OofO9Vk-DgNwWUwIKnLj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="" xmlns:a16="http://schemas.microsoft.com/office/drawing/2014/main" id="{9A1BE15B-D389-A824-A042-07011EC008A7}"/>
              </a:ext>
            </a:extLst>
          </p:cNvPr>
          <p:cNvSpPr/>
          <p:nvPr/>
        </p:nvSpPr>
        <p:spPr>
          <a:xfrm flipH="1">
            <a:off x="-1714576" y="4929186"/>
            <a:ext cx="20359830" cy="6715172"/>
          </a:xfrm>
          <a:custGeom>
            <a:avLst/>
            <a:gdLst/>
            <a:ahLst/>
            <a:cxnLst/>
            <a:rect l="l" t="t" r="r" b="b"/>
            <a:pathLst>
              <a:path w="21264150" h="6371020">
                <a:moveTo>
                  <a:pt x="21264150" y="0"/>
                </a:moveTo>
                <a:lnTo>
                  <a:pt x="0" y="0"/>
                </a:lnTo>
                <a:lnTo>
                  <a:pt x="0" y="6371019"/>
                </a:lnTo>
                <a:lnTo>
                  <a:pt x="21264150" y="6371019"/>
                </a:lnTo>
                <a:lnTo>
                  <a:pt x="212641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64934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8D710E1-66AC-C99F-4226-2A62CB3A192A}"/>
              </a:ext>
            </a:extLst>
          </p:cNvPr>
          <p:cNvGrpSpPr>
            <a:grpSpLocks noChangeAspect="1"/>
          </p:cNvGrpSpPr>
          <p:nvPr/>
        </p:nvGrpSpPr>
        <p:grpSpPr>
          <a:xfrm>
            <a:off x="13391174" y="-731447"/>
            <a:ext cx="7088605" cy="7088605"/>
            <a:chOff x="0" y="0"/>
            <a:chExt cx="6350000" cy="6350000"/>
          </a:xfrm>
        </p:grpSpPr>
        <p:sp>
          <p:nvSpPr>
            <p:cNvPr id="5" name="Freeform 4">
              <a:extLst>
                <a:ext uri="{FF2B5EF4-FFF2-40B4-BE49-F238E27FC236}">
                  <a16:creationId xmlns="" xmlns:a16="http://schemas.microsoft.com/office/drawing/2014/main" id="{F385DA1B-7EBA-87B2-C86A-C8A0D753C829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8CB47C14-25C1-49A3-82A1-8F3AF6F6D4F2}"/>
                </a:ext>
              </a:extLst>
            </p:cNvPr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solidFill>
              <a:srgbClr val="FFCF0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B74817B-F9E2-09C2-36CB-B7350EB907EA}"/>
              </a:ext>
            </a:extLst>
          </p:cNvPr>
          <p:cNvGrpSpPr>
            <a:grpSpLocks noChangeAspect="1"/>
          </p:cNvGrpSpPr>
          <p:nvPr/>
        </p:nvGrpSpPr>
        <p:grpSpPr>
          <a:xfrm>
            <a:off x="15940987" y="5963514"/>
            <a:ext cx="3918713" cy="3918713"/>
            <a:chOff x="0" y="0"/>
            <a:chExt cx="6350000" cy="6350000"/>
          </a:xfrm>
        </p:grpSpPr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814A1585-4A77-ABD0-E5BE-ECBFB8F585AA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B638BEC2-6322-08CE-DE5E-8BBFA2CBDBBE}"/>
                </a:ext>
              </a:extLst>
            </p:cNvPr>
            <p:cNvSpPr/>
            <p:nvPr/>
          </p:nvSpPr>
          <p:spPr>
            <a:xfrm>
              <a:off x="284320" y="415956"/>
              <a:ext cx="5781360" cy="5518089"/>
            </a:xfrm>
            <a:custGeom>
              <a:avLst/>
              <a:gdLst/>
              <a:ahLst/>
              <a:cxnLst/>
              <a:rect l="l" t="t" r="r" b="b"/>
              <a:pathLst>
                <a:path w="5781360" h="5518089">
                  <a:moveTo>
                    <a:pt x="2890680" y="4414"/>
                  </a:moveTo>
                  <a:cubicBezTo>
                    <a:pt x="1903611" y="0"/>
                    <a:pt x="989627" y="524062"/>
                    <a:pt x="494813" y="1378160"/>
                  </a:cubicBezTo>
                  <a:cubicBezTo>
                    <a:pt x="0" y="2232259"/>
                    <a:pt x="0" y="3285829"/>
                    <a:pt x="494813" y="4139928"/>
                  </a:cubicBezTo>
                  <a:cubicBezTo>
                    <a:pt x="989627" y="4994026"/>
                    <a:pt x="1903611" y="5518088"/>
                    <a:pt x="2890680" y="5513674"/>
                  </a:cubicBezTo>
                  <a:cubicBezTo>
                    <a:pt x="3877749" y="5518088"/>
                    <a:pt x="4791733" y="4994026"/>
                    <a:pt x="5286547" y="4139928"/>
                  </a:cubicBezTo>
                  <a:cubicBezTo>
                    <a:pt x="5781360" y="3285829"/>
                    <a:pt x="5781360" y="2232259"/>
                    <a:pt x="5286547" y="1378161"/>
                  </a:cubicBezTo>
                  <a:cubicBezTo>
                    <a:pt x="4791733" y="524062"/>
                    <a:pt x="3877749" y="0"/>
                    <a:pt x="2890680" y="4414"/>
                  </a:cubicBezTo>
                  <a:close/>
                </a:path>
              </a:pathLst>
            </a:custGeom>
            <a:blipFill>
              <a:blip r:embed="rId4"/>
              <a:stretch>
                <a:fillRect l="-17888" r="-17888"/>
              </a:stretch>
            </a:blipFill>
          </p:spPr>
        </p:sp>
      </p:grpSp>
      <p:sp>
        <p:nvSpPr>
          <p:cNvPr id="10" name="AutoShape 9">
            <a:extLst>
              <a:ext uri="{FF2B5EF4-FFF2-40B4-BE49-F238E27FC236}">
                <a16:creationId xmlns="" xmlns:a16="http://schemas.microsoft.com/office/drawing/2014/main" id="{3D8B85D7-9BFE-8504-C031-BEA10DF9731C}"/>
              </a:ext>
            </a:extLst>
          </p:cNvPr>
          <p:cNvSpPr/>
          <p:nvPr/>
        </p:nvSpPr>
        <p:spPr>
          <a:xfrm flipV="1">
            <a:off x="368268" y="1142971"/>
            <a:ext cx="10633120" cy="66825"/>
          </a:xfrm>
          <a:prstGeom prst="line">
            <a:avLst/>
          </a:prstGeom>
          <a:ln w="66675" cap="rnd">
            <a:solidFill>
              <a:srgbClr val="FFBF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56CC7AC-5B0E-A4EF-7527-8F6E9DD3C193}"/>
              </a:ext>
            </a:extLst>
          </p:cNvPr>
          <p:cNvGrpSpPr/>
          <p:nvPr/>
        </p:nvGrpSpPr>
        <p:grpSpPr>
          <a:xfrm>
            <a:off x="13487897" y="4306571"/>
            <a:ext cx="751905" cy="751905"/>
            <a:chOff x="0" y="0"/>
            <a:chExt cx="812800" cy="812800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901309F2-E45C-D6BA-2F4F-DA63C40AFD4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B613C6D-03C9-18A4-F685-00A0501E6F0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2EF8C63-EEEE-C4C9-63C1-63C59216D542}"/>
              </a:ext>
            </a:extLst>
          </p:cNvPr>
          <p:cNvGrpSpPr/>
          <p:nvPr/>
        </p:nvGrpSpPr>
        <p:grpSpPr>
          <a:xfrm>
            <a:off x="512775" y="7170965"/>
            <a:ext cx="751905" cy="751905"/>
            <a:chOff x="0" y="0"/>
            <a:chExt cx="812800" cy="812800"/>
          </a:xfrm>
        </p:grpSpPr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8707AE73-C79E-62B2-EEF5-8036A09608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8A01">
                    <a:alpha val="100000"/>
                  </a:srgbClr>
                </a:gs>
                <a:gs pos="100000">
                  <a:srgbClr val="FFCF01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9D1C250-323C-3FE1-124D-2FD2EBB48DD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="" xmlns:a16="http://schemas.microsoft.com/office/drawing/2014/main" id="{99C3D805-3008-88ED-DF0F-2C60F58B4DAD}"/>
              </a:ext>
            </a:extLst>
          </p:cNvPr>
          <p:cNvSpPr/>
          <p:nvPr/>
        </p:nvSpPr>
        <p:spPr>
          <a:xfrm>
            <a:off x="13682770" y="3029027"/>
            <a:ext cx="1105166" cy="325563"/>
          </a:xfrm>
          <a:custGeom>
            <a:avLst/>
            <a:gdLst/>
            <a:ahLst/>
            <a:cxnLst/>
            <a:rect l="l" t="t" r="r" b="b"/>
            <a:pathLst>
              <a:path w="1105166" h="325563">
                <a:moveTo>
                  <a:pt x="0" y="0"/>
                </a:moveTo>
                <a:lnTo>
                  <a:pt x="1105166" y="0"/>
                </a:lnTo>
                <a:lnTo>
                  <a:pt x="1105166" y="325563"/>
                </a:lnTo>
                <a:lnTo>
                  <a:pt x="0" y="32556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5FFEF41-20B6-0CB6-0FF9-06B063495B6D}"/>
              </a:ext>
            </a:extLst>
          </p:cNvPr>
          <p:cNvGrpSpPr/>
          <p:nvPr/>
        </p:nvGrpSpPr>
        <p:grpSpPr>
          <a:xfrm>
            <a:off x="14083876" y="100655"/>
            <a:ext cx="5802467" cy="5526489"/>
            <a:chOff x="0" y="0"/>
            <a:chExt cx="1007161" cy="812800"/>
          </a:xfrm>
        </p:grpSpPr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EA11986B-B0B6-FE8F-12CC-41D5D24E6059}"/>
                </a:ext>
              </a:extLst>
            </p:cNvPr>
            <p:cNvSpPr/>
            <p:nvPr/>
          </p:nvSpPr>
          <p:spPr>
            <a:xfrm>
              <a:off x="0" y="0"/>
              <a:ext cx="1007161" cy="812800"/>
            </a:xfrm>
            <a:custGeom>
              <a:avLst/>
              <a:gdLst/>
              <a:ahLst/>
              <a:cxnLst/>
              <a:rect l="l" t="t" r="r" b="b"/>
              <a:pathLst>
                <a:path w="1007161" h="812800">
                  <a:moveTo>
                    <a:pt x="503581" y="0"/>
                  </a:moveTo>
                  <a:cubicBezTo>
                    <a:pt x="225461" y="0"/>
                    <a:pt x="0" y="181951"/>
                    <a:pt x="0" y="406400"/>
                  </a:cubicBezTo>
                  <a:cubicBezTo>
                    <a:pt x="0" y="630849"/>
                    <a:pt x="225461" y="812800"/>
                    <a:pt x="503581" y="812800"/>
                  </a:cubicBezTo>
                  <a:cubicBezTo>
                    <a:pt x="781700" y="812800"/>
                    <a:pt x="1007161" y="630849"/>
                    <a:pt x="1007161" y="406400"/>
                  </a:cubicBezTo>
                  <a:cubicBezTo>
                    <a:pt x="1007161" y="181951"/>
                    <a:pt x="781700" y="0"/>
                    <a:pt x="503581" y="0"/>
                  </a:cubicBezTo>
                  <a:close/>
                </a:path>
              </a:pathLst>
            </a:custGeom>
            <a:blipFill>
              <a:blip r:embed="rId7"/>
              <a:stretch>
                <a:fillRect l="-3801" r="-3801"/>
              </a:stretch>
            </a:blipFill>
          </p:spPr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D84B931-EF12-ABA8-5892-CFFAE855F96C}"/>
              </a:ext>
            </a:extLst>
          </p:cNvPr>
          <p:cNvSpPr txBox="1"/>
          <p:nvPr/>
        </p:nvSpPr>
        <p:spPr>
          <a:xfrm>
            <a:off x="376115" y="71402"/>
            <a:ext cx="13215318" cy="1334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42"/>
              </a:lnSpc>
            </a:pPr>
            <a:r>
              <a:rPr lang="en-US" sz="7816" b="1" dirty="0">
                <a:solidFill>
                  <a:srgbClr val="00378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DESKRIPSI PROPER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="" xmlns:a16="http://schemas.microsoft.com/office/drawing/2014/main" id="{378515AD-109F-AB69-63F8-8F4260079322}"/>
              </a:ext>
            </a:extLst>
          </p:cNvPr>
          <p:cNvSpPr txBox="1"/>
          <p:nvPr/>
        </p:nvSpPr>
        <p:spPr>
          <a:xfrm>
            <a:off x="5143472" y="6072194"/>
            <a:ext cx="10644262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Manfaat</a:t>
            </a:r>
            <a:r>
              <a:rPr lang="en-US" sz="2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lang="en-US" sz="2400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28507" lvl="1" indent="-264254" algn="just">
              <a:lnSpc>
                <a:spcPts val="3427"/>
              </a:lnSpc>
              <a:buFontTx/>
              <a:buAutoNum type="arabicPeriod"/>
            </a:pP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Sosialisa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Simulasi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DVI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bermanfaat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meningkatkan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kemampuan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kualitas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personil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penanganan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bencana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juga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memperkuat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sinerji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antar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instansi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meningkatkan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kapasitas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personil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dalam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menghadapi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tantangan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lapangan</a:t>
            </a:r>
            <a:endParaRPr lang="en-US" sz="22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28507" lvl="1" indent="-264254" algn="just">
              <a:lnSpc>
                <a:spcPts val="3427"/>
              </a:lnSpc>
              <a:buFontTx/>
              <a:buAutoNum type="arabicPeriod"/>
            </a:pP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Buku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Saku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DVI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bermanfaat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untuk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membantu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mengatasi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masalah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keterbatasan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sumber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informasi</a:t>
            </a:r>
            <a:endParaRPr lang="en-US" sz="2200" dirty="0" smtClea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28507" lvl="1" indent="-264254" algn="just">
              <a:lnSpc>
                <a:spcPts val="3427"/>
              </a:lnSpc>
              <a:buAutoNum type="arabicPeriod"/>
            </a:pP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Lembaga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terkait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(Stake Holder)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dapat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bekerja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sama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dengan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adanya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Nota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Kesepakatan</a:t>
            </a:r>
            <a:r>
              <a:rPr lang="en-US" sz="220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Kerjasama</a:t>
            </a:r>
            <a:endParaRPr lang="en-US" sz="2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Freeform 22">
            <a:extLst>
              <a:ext uri="{FF2B5EF4-FFF2-40B4-BE49-F238E27FC236}">
                <a16:creationId xmlns="" xmlns:a16="http://schemas.microsoft.com/office/drawing/2014/main" id="{213BCC81-FD2E-21F2-B2CC-93A1618CF4E0}"/>
              </a:ext>
            </a:extLst>
          </p:cNvPr>
          <p:cNvSpPr/>
          <p:nvPr/>
        </p:nvSpPr>
        <p:spPr>
          <a:xfrm>
            <a:off x="11064810" y="427294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2" y="0"/>
                </a:lnTo>
                <a:lnTo>
                  <a:pt x="1494912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3" name="Freeform 23">
            <a:extLst>
              <a:ext uri="{FF2B5EF4-FFF2-40B4-BE49-F238E27FC236}">
                <a16:creationId xmlns="" xmlns:a16="http://schemas.microsoft.com/office/drawing/2014/main" id="{5834005F-15EF-5039-6CCA-7FDD511E24F5}"/>
              </a:ext>
            </a:extLst>
          </p:cNvPr>
          <p:cNvSpPr/>
          <p:nvPr/>
        </p:nvSpPr>
        <p:spPr>
          <a:xfrm>
            <a:off x="12828880" y="449313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195304E-C281-41F8-9822-41ED7EC4CED9}"/>
              </a:ext>
            </a:extLst>
          </p:cNvPr>
          <p:cNvSpPr/>
          <p:nvPr/>
        </p:nvSpPr>
        <p:spPr>
          <a:xfrm>
            <a:off x="5360700" y="1356485"/>
            <a:ext cx="2374932" cy="1882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Sinergitas</a:t>
            </a:r>
            <a:r>
              <a:rPr lang="en-US" sz="2400" dirty="0"/>
              <a:t> stakeholder internal dan </a:t>
            </a:r>
            <a:r>
              <a:rPr lang="en-US" sz="2400" dirty="0" err="1"/>
              <a:t>ekternal</a:t>
            </a:r>
            <a:endParaRPr lang="en-ID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CDD11B2-1387-CAEF-1E34-019940C42115}"/>
              </a:ext>
            </a:extLst>
          </p:cNvPr>
          <p:cNvSpPr/>
          <p:nvPr/>
        </p:nvSpPr>
        <p:spPr>
          <a:xfrm>
            <a:off x="5220937" y="4197666"/>
            <a:ext cx="2514695" cy="1656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Strategi</a:t>
            </a:r>
            <a:r>
              <a:rPr lang="en-US" sz="2400" dirty="0"/>
              <a:t> </a:t>
            </a:r>
            <a:r>
              <a:rPr lang="en-US" sz="2400" dirty="0" err="1" smtClean="0"/>
              <a:t>Integrasi</a:t>
            </a:r>
            <a:r>
              <a:rPr lang="en-US" sz="2400" dirty="0" smtClean="0"/>
              <a:t> DVI</a:t>
            </a:r>
            <a:endParaRPr lang="en-US" sz="2400" dirty="0"/>
          </a:p>
        </p:txBody>
      </p:sp>
      <p:sp>
        <p:nvSpPr>
          <p:cNvPr id="26" name="Arrow: Right 25">
            <a:extLst>
              <a:ext uri="{FF2B5EF4-FFF2-40B4-BE49-F238E27FC236}">
                <a16:creationId xmlns="" xmlns:a16="http://schemas.microsoft.com/office/drawing/2014/main" id="{1ABA9C7D-8514-D17C-5AD0-5B1175EC4256}"/>
              </a:ext>
            </a:extLst>
          </p:cNvPr>
          <p:cNvSpPr/>
          <p:nvPr/>
        </p:nvSpPr>
        <p:spPr>
          <a:xfrm>
            <a:off x="8076807" y="4874522"/>
            <a:ext cx="571855" cy="3435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6E13D9C-2600-FD17-4C77-A73A3B35AB7E}"/>
              </a:ext>
            </a:extLst>
          </p:cNvPr>
          <p:cNvSpPr/>
          <p:nvPr/>
        </p:nvSpPr>
        <p:spPr>
          <a:xfrm>
            <a:off x="8726651" y="4046041"/>
            <a:ext cx="4286280" cy="1811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FF00"/>
                </a:solidFill>
              </a:rPr>
              <a:t>Produk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berupa</a:t>
            </a:r>
            <a:r>
              <a:rPr lang="en-US" sz="2400" b="1" dirty="0" smtClean="0">
                <a:solidFill>
                  <a:srgbClr val="FFFF00"/>
                </a:solidFill>
              </a:rPr>
              <a:t> :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FFFF00"/>
                </a:solidFill>
              </a:rPr>
              <a:t>Sosialisasi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dan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simulasi</a:t>
            </a:r>
            <a:r>
              <a:rPr lang="en-US" sz="2400" b="1" dirty="0" smtClean="0">
                <a:solidFill>
                  <a:srgbClr val="FFFF00"/>
                </a:solidFill>
              </a:rPr>
              <a:t> DVI</a:t>
            </a:r>
          </a:p>
          <a:p>
            <a:pPr marL="457200" indent="-457200">
              <a:buAutoNum type="arabicPeriod"/>
            </a:pPr>
            <a:r>
              <a:rPr lang="en-US" sz="2400" b="1" dirty="0" err="1" smtClean="0">
                <a:solidFill>
                  <a:srgbClr val="FFFF00"/>
                </a:solidFill>
              </a:rPr>
              <a:t>Buku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Saku</a:t>
            </a:r>
            <a:r>
              <a:rPr lang="en-US" sz="2400" b="1" dirty="0" smtClean="0">
                <a:solidFill>
                  <a:srgbClr val="FFFF00"/>
                </a:solidFill>
              </a:rPr>
              <a:t> DVI</a:t>
            </a:r>
          </a:p>
          <a:p>
            <a:pPr marL="457200" indent="-457200"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Nota </a:t>
            </a:r>
            <a:r>
              <a:rPr lang="en-US" sz="2400" b="1" dirty="0" err="1" smtClean="0">
                <a:solidFill>
                  <a:srgbClr val="FFFF00"/>
                </a:solidFill>
              </a:rPr>
              <a:t>Kesepakatan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Kerjasama</a:t>
            </a:r>
            <a:endParaRPr lang="en-ID" sz="2400" b="1" dirty="0">
              <a:solidFill>
                <a:srgbClr val="FFFF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32B2D80-B706-D244-C47C-8B5C23548F73}"/>
              </a:ext>
            </a:extLst>
          </p:cNvPr>
          <p:cNvSpPr/>
          <p:nvPr/>
        </p:nvSpPr>
        <p:spPr>
          <a:xfrm>
            <a:off x="714316" y="4251580"/>
            <a:ext cx="3184526" cy="17491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Maraknya</a:t>
            </a:r>
            <a:r>
              <a:rPr lang="en-US" sz="2400" dirty="0"/>
              <a:t> </a:t>
            </a:r>
            <a:r>
              <a:rPr lang="en-US" sz="2400" dirty="0" err="1"/>
              <a:t>kasus</a:t>
            </a:r>
            <a:r>
              <a:rPr lang="en-US" sz="2400" dirty="0"/>
              <a:t> </a:t>
            </a:r>
            <a:r>
              <a:rPr lang="en-US" sz="2400" dirty="0" err="1"/>
              <a:t>bencana</a:t>
            </a:r>
            <a:r>
              <a:rPr lang="en-US" sz="2400" dirty="0"/>
              <a:t> di </a:t>
            </a:r>
            <a:r>
              <a:rPr lang="en-US" sz="2400" dirty="0" err="1"/>
              <a:t>Sumbar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</a:t>
            </a:r>
            <a:r>
              <a:rPr lang="en-US" sz="2400" dirty="0" err="1"/>
              <a:t>geografis</a:t>
            </a:r>
            <a:r>
              <a:rPr lang="en-US" sz="2400" dirty="0"/>
              <a:t> </a:t>
            </a:r>
            <a:r>
              <a:rPr lang="en-US" sz="2400" i="1" dirty="0"/>
              <a:t>ring of fire</a:t>
            </a:r>
            <a:r>
              <a:rPr lang="en-US" sz="2400" dirty="0"/>
              <a:t>)</a:t>
            </a:r>
            <a:endParaRPr lang="en-ID" sz="2400" dirty="0"/>
          </a:p>
        </p:txBody>
      </p:sp>
      <p:sp>
        <p:nvSpPr>
          <p:cNvPr id="29" name="Arrow: Right 28">
            <a:extLst>
              <a:ext uri="{FF2B5EF4-FFF2-40B4-BE49-F238E27FC236}">
                <a16:creationId xmlns="" xmlns:a16="http://schemas.microsoft.com/office/drawing/2014/main" id="{A36FBD3F-4421-CF08-4E68-6622D51C236D}"/>
              </a:ext>
            </a:extLst>
          </p:cNvPr>
          <p:cNvSpPr/>
          <p:nvPr/>
        </p:nvSpPr>
        <p:spPr>
          <a:xfrm>
            <a:off x="4247898" y="4971169"/>
            <a:ext cx="571855" cy="34356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2014876E-4CE6-5297-E2F2-1272F7204186}"/>
              </a:ext>
            </a:extLst>
          </p:cNvPr>
          <p:cNvSpPr/>
          <p:nvPr/>
        </p:nvSpPr>
        <p:spPr>
          <a:xfrm>
            <a:off x="6238182" y="3697600"/>
            <a:ext cx="480203" cy="38031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9282F6E-648B-DFC3-2196-77F1D6B637A4}"/>
              </a:ext>
            </a:extLst>
          </p:cNvPr>
          <p:cNvSpPr/>
          <p:nvPr/>
        </p:nvSpPr>
        <p:spPr>
          <a:xfrm>
            <a:off x="714316" y="1427923"/>
            <a:ext cx="3184526" cy="223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Identifikasi</a:t>
            </a:r>
            <a:r>
              <a:rPr lang="en-US" sz="2400" dirty="0"/>
              <a:t> </a:t>
            </a:r>
            <a:r>
              <a:rPr lang="en-US" sz="2400" dirty="0" err="1"/>
              <a:t>lambat</a:t>
            </a:r>
            <a:r>
              <a:rPr lang="en-US" sz="2400" dirty="0"/>
              <a:t>, </a:t>
            </a:r>
            <a:r>
              <a:rPr lang="en-US" sz="2400" dirty="0" err="1"/>
              <a:t>kurangnya</a:t>
            </a:r>
            <a:r>
              <a:rPr lang="en-US" sz="2400" dirty="0"/>
              <a:t> </a:t>
            </a:r>
            <a:r>
              <a:rPr lang="en-US" sz="2400" dirty="0" err="1"/>
              <a:t>kolaborasi</a:t>
            </a:r>
            <a:r>
              <a:rPr lang="en-US" sz="2400" dirty="0"/>
              <a:t> </a:t>
            </a:r>
            <a:r>
              <a:rPr lang="en-US" sz="2400" dirty="0" err="1"/>
              <a:t>lintas</a:t>
            </a:r>
            <a:r>
              <a:rPr lang="en-US" sz="2400" dirty="0"/>
              <a:t> </a:t>
            </a:r>
            <a:r>
              <a:rPr lang="en-US" sz="2400" dirty="0" err="1"/>
              <a:t>sektor</a:t>
            </a:r>
            <a:r>
              <a:rPr lang="en-US" sz="2400" dirty="0"/>
              <a:t>, dan </a:t>
            </a:r>
            <a:r>
              <a:rPr lang="en-US" sz="2400" dirty="0" err="1"/>
              <a:t>rendahnya</a:t>
            </a:r>
            <a:r>
              <a:rPr lang="en-US" sz="2400" dirty="0"/>
              <a:t> </a:t>
            </a:r>
            <a:r>
              <a:rPr lang="en-US" sz="2400" dirty="0" err="1" smtClean="0"/>
              <a:t>kemampuan</a:t>
            </a:r>
            <a:r>
              <a:rPr lang="en-US" sz="2400" dirty="0" smtClean="0"/>
              <a:t> </a:t>
            </a:r>
            <a:r>
              <a:rPr lang="en-US" sz="2400" dirty="0"/>
              <a:t>SDM</a:t>
            </a:r>
            <a:endParaRPr lang="en-ID" sz="2400" dirty="0"/>
          </a:p>
        </p:txBody>
      </p:sp>
      <p:sp>
        <p:nvSpPr>
          <p:cNvPr id="32" name="Arrow: Up 31">
            <a:extLst>
              <a:ext uri="{FF2B5EF4-FFF2-40B4-BE49-F238E27FC236}">
                <a16:creationId xmlns="" xmlns:a16="http://schemas.microsoft.com/office/drawing/2014/main" id="{AB18CAEA-6DB4-E77F-E2A8-50C81EB239C3}"/>
              </a:ext>
            </a:extLst>
          </p:cNvPr>
          <p:cNvSpPr/>
          <p:nvPr/>
        </p:nvSpPr>
        <p:spPr>
          <a:xfrm>
            <a:off x="2092488" y="3771718"/>
            <a:ext cx="347078" cy="384256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428592"/>
            <a:ext cx="12644526" cy="615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LINK </a:t>
            </a:r>
            <a:r>
              <a:rPr lang="en-US" sz="32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DUKUNGAN</a:t>
            </a:r>
            <a:endParaRPr lang="en-US" sz="32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214910" y="2143104"/>
            <a:ext cx="7572428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WhatsApp Image 2024-12-02 at 23.26.15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66" y="2500294"/>
            <a:ext cx="5786478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298883"/>
            <a:ext cx="1300171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690437"/>
            <a:ext cx="12644526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4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SURAT PERNYATAAN DUKUNGAN</a:t>
            </a:r>
            <a:endParaRPr lang="en-US" sz="44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440" y="2357418"/>
            <a:ext cx="17073682" cy="64294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WhatsApp Image 2024-12-03 at 02.36.23.jpeg"/>
          <p:cNvPicPr>
            <a:picLocks noChangeAspect="1"/>
          </p:cNvPicPr>
          <p:nvPr/>
        </p:nvPicPr>
        <p:blipFill>
          <a:blip r:embed="rId6"/>
          <a:srcRect l="3371" b="5383"/>
          <a:stretch>
            <a:fillRect/>
          </a:stretch>
        </p:blipFill>
        <p:spPr>
          <a:xfrm>
            <a:off x="928630" y="2786046"/>
            <a:ext cx="4143405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 descr="WhatsApp Image 2024-12-03 at 02.36.24.jpeg"/>
          <p:cNvPicPr>
            <a:picLocks noChangeAspect="1"/>
          </p:cNvPicPr>
          <p:nvPr/>
        </p:nvPicPr>
        <p:blipFill>
          <a:blip r:embed="rId7"/>
          <a:srcRect l="8860" t="5383" r="6970" b="11354"/>
          <a:stretch>
            <a:fillRect/>
          </a:stretch>
        </p:blipFill>
        <p:spPr>
          <a:xfrm>
            <a:off x="5207764" y="2786046"/>
            <a:ext cx="4079112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WhatsApp Image 2024-12-03 at 02.38.10.jpeg"/>
          <p:cNvPicPr>
            <a:picLocks noChangeAspect="1"/>
          </p:cNvPicPr>
          <p:nvPr/>
        </p:nvPicPr>
        <p:blipFill>
          <a:blip r:embed="rId8"/>
          <a:srcRect l="4592" b="4121"/>
          <a:stretch>
            <a:fillRect/>
          </a:stretch>
        </p:blipFill>
        <p:spPr>
          <a:xfrm>
            <a:off x="9358314" y="2786046"/>
            <a:ext cx="3958889" cy="542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WhatsApp Image 2024-12-03 at 02.38.11.jpeg"/>
          <p:cNvPicPr>
            <a:picLocks noChangeAspect="1"/>
          </p:cNvPicPr>
          <p:nvPr/>
        </p:nvPicPr>
        <p:blipFill>
          <a:blip r:embed="rId9"/>
          <a:srcRect l="5889" b="5046"/>
          <a:stretch>
            <a:fillRect/>
          </a:stretch>
        </p:blipFill>
        <p:spPr>
          <a:xfrm>
            <a:off x="13420578" y="2766994"/>
            <a:ext cx="3862064" cy="5376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0267" y="182033"/>
            <a:ext cx="13001716" cy="1532443"/>
            <a:chOff x="0" y="-57150"/>
            <a:chExt cx="4066328" cy="749499"/>
          </a:xfrm>
        </p:grpSpPr>
        <p:sp>
          <p:nvSpPr>
            <p:cNvPr id="3" name="Freeform 3"/>
            <p:cNvSpPr/>
            <p:nvPr/>
          </p:nvSpPr>
          <p:spPr>
            <a:xfrm>
              <a:off x="469191" y="28500"/>
              <a:ext cx="3060918" cy="559031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14580" y="642082"/>
            <a:ext cx="12644526" cy="64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PENGEMBANGAN POTENSI DIRI</a:t>
            </a:r>
            <a:endParaRPr lang="en-US" sz="40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-610252" y="1165824"/>
            <a:ext cx="19069240" cy="777452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pic>
        <p:nvPicPr>
          <p:cNvPr id="20" name="Picture 19" descr="WhatsApp Image 2024-12-02 at 13.14.3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30" y="2143104"/>
            <a:ext cx="5143488" cy="3857616"/>
          </a:xfrm>
          <a:prstGeom prst="rect">
            <a:avLst/>
          </a:prstGeom>
        </p:spPr>
      </p:pic>
      <p:pic>
        <p:nvPicPr>
          <p:cNvPr id="21" name="Picture 20" descr="WhatsApp Image 2024-12-02 at 19.47.10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480" y="2143104"/>
            <a:ext cx="5572164" cy="3857652"/>
          </a:xfrm>
          <a:prstGeom prst="rect">
            <a:avLst/>
          </a:prstGeom>
        </p:spPr>
      </p:pic>
      <p:pic>
        <p:nvPicPr>
          <p:cNvPr id="22" name="Picture 21" descr="WhatsApp Image 2024-12-02 at 13.19.34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4396" y="2160963"/>
            <a:ext cx="5000660" cy="383979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71506" y="6215070"/>
            <a:ext cx="1624996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nva Sans" charset="0"/>
              </a:rPr>
              <a:t>Cara </a:t>
            </a:r>
            <a:r>
              <a:rPr lang="en-US" sz="4000" b="1" dirty="0" err="1" smtClean="0">
                <a:latin typeface="Canva Sans" charset="0"/>
              </a:rPr>
              <a:t>Pengembangan</a:t>
            </a:r>
            <a:r>
              <a:rPr lang="en-US" sz="4000" b="1" dirty="0" smtClean="0">
                <a:latin typeface="Canva Sans" charset="0"/>
              </a:rPr>
              <a:t> </a:t>
            </a:r>
            <a:r>
              <a:rPr lang="en-US" sz="4000" b="1" dirty="0" err="1" smtClean="0">
                <a:latin typeface="Canva Sans" charset="0"/>
              </a:rPr>
              <a:t>Potensi</a:t>
            </a:r>
            <a:r>
              <a:rPr lang="en-US" sz="4000" b="1" dirty="0" smtClean="0">
                <a:latin typeface="Canva Sans" charset="0"/>
              </a:rPr>
              <a:t> </a:t>
            </a:r>
            <a:r>
              <a:rPr lang="en-US" sz="4000" b="1" dirty="0" err="1" smtClean="0">
                <a:latin typeface="Canva Sans" charset="0"/>
              </a:rPr>
              <a:t>Diri</a:t>
            </a:r>
            <a:r>
              <a:rPr lang="en-US" sz="4000" b="1" dirty="0" smtClean="0">
                <a:latin typeface="Canva Sans" charset="0"/>
              </a:rPr>
              <a:t> </a:t>
            </a:r>
            <a:r>
              <a:rPr lang="en-US" sz="4000" b="1" dirty="0" err="1" smtClean="0">
                <a:latin typeface="Canva Sans" charset="0"/>
              </a:rPr>
              <a:t>yaitu</a:t>
            </a:r>
            <a:r>
              <a:rPr lang="en-US" sz="4000" b="1" dirty="0" smtClean="0">
                <a:latin typeface="Canva Sans" charset="0"/>
              </a:rPr>
              <a:t> 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 err="1" smtClean="0">
                <a:latin typeface="Canva Sans" charset="0"/>
              </a:rPr>
              <a:t>Diundang</a:t>
            </a:r>
            <a:r>
              <a:rPr lang="en-US" sz="4000" dirty="0" smtClean="0">
                <a:latin typeface="Canva Sans" charset="0"/>
              </a:rPr>
              <a:t>  </a:t>
            </a:r>
            <a:r>
              <a:rPr lang="en-US" sz="4000" dirty="0" err="1" smtClean="0">
                <a:latin typeface="Canva Sans" charset="0"/>
              </a:rPr>
              <a:t>Sebagai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Narasumber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di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Berbagai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Acara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dan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Kegiatan</a:t>
            </a:r>
            <a:r>
              <a:rPr lang="en-US" sz="4000" dirty="0" smtClean="0">
                <a:latin typeface="Canva Sans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 err="1" smtClean="0">
                <a:latin typeface="Canva Sans" charset="0"/>
              </a:rPr>
              <a:t>Mengikuti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Berbagai</a:t>
            </a:r>
            <a:r>
              <a:rPr lang="en-US" sz="4000" dirty="0" smtClean="0">
                <a:latin typeface="Canva Sans" charset="0"/>
              </a:rPr>
              <a:t> Seminar;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 err="1" smtClean="0">
                <a:latin typeface="Canva Sans" charset="0"/>
              </a:rPr>
              <a:t>Menjalin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Komunikasi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dengan</a:t>
            </a:r>
            <a:r>
              <a:rPr lang="en-US" sz="4000" dirty="0" smtClean="0">
                <a:latin typeface="Canva Sans" charset="0"/>
              </a:rPr>
              <a:t> Stakeholder Internal </a:t>
            </a:r>
            <a:r>
              <a:rPr lang="en-US" sz="4000" dirty="0" err="1" smtClean="0">
                <a:latin typeface="Canva Sans" charset="0"/>
              </a:rPr>
              <a:t>dan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Eksterna</a:t>
            </a:r>
            <a:r>
              <a:rPr lang="en-US" sz="4000" dirty="0" smtClean="0">
                <a:latin typeface="Canva Sans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4000" dirty="0" smtClean="0">
                <a:latin typeface="Canva Sans" charset="0"/>
              </a:rPr>
              <a:t>Serta Mentoring </a:t>
            </a:r>
            <a:r>
              <a:rPr lang="en-US" sz="4000" dirty="0" err="1" smtClean="0">
                <a:latin typeface="Canva Sans" charset="0"/>
              </a:rPr>
              <a:t>dan</a:t>
            </a:r>
            <a:r>
              <a:rPr lang="en-US" sz="4000" dirty="0" smtClean="0">
                <a:latin typeface="Canva Sans" charset="0"/>
              </a:rPr>
              <a:t> </a:t>
            </a:r>
            <a:r>
              <a:rPr lang="en-US" sz="4000" dirty="0" err="1" smtClean="0">
                <a:latin typeface="Canva Sans" charset="0"/>
              </a:rPr>
              <a:t>Motivasi</a:t>
            </a:r>
            <a:r>
              <a:rPr lang="en-US" sz="4000" dirty="0" smtClean="0">
                <a:latin typeface="Canva Sans" charset="0"/>
              </a:rPr>
              <a:t> TIM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444" b="-37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37430" y="7656509"/>
            <a:ext cx="6121870" cy="5260982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4049" y="394395"/>
            <a:ext cx="5289814" cy="4545934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43A46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94924" y="3394384"/>
            <a:ext cx="6363137" cy="5468321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806112" y="3661812"/>
            <a:ext cx="5740761" cy="4933466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984877" y="3797606"/>
            <a:ext cx="5383231" cy="4661878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l="-7803" r="-7803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693742" y="6446420"/>
            <a:ext cx="5289814" cy="4545934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43A46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14275" y="783023"/>
            <a:ext cx="6248748" cy="5370018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10093152"/>
            <a:ext cx="16693742" cy="193848"/>
            <a:chOff x="0" y="0"/>
            <a:chExt cx="4396706" cy="5105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96706" cy="51054"/>
            </a:xfrm>
            <a:custGeom>
              <a:avLst/>
              <a:gdLst/>
              <a:ahLst/>
              <a:cxnLst/>
              <a:rect l="l" t="t" r="r" b="b"/>
              <a:pathLst>
                <a:path w="4396706" h="51054">
                  <a:moveTo>
                    <a:pt x="0" y="0"/>
                  </a:moveTo>
                  <a:lnTo>
                    <a:pt x="4396706" y="0"/>
                  </a:lnTo>
                  <a:lnTo>
                    <a:pt x="4396706" y="51054"/>
                  </a:lnTo>
                  <a:lnTo>
                    <a:pt x="0" y="51054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396706" cy="89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0" y="25922"/>
            <a:ext cx="18288000" cy="167926"/>
            <a:chOff x="0" y="0"/>
            <a:chExt cx="4816593" cy="44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16592" cy="44227"/>
            </a:xfrm>
            <a:custGeom>
              <a:avLst/>
              <a:gdLst/>
              <a:ahLst/>
              <a:cxnLst/>
              <a:rect l="l" t="t" r="r" b="b"/>
              <a:pathLst>
                <a:path w="4816592" h="44227">
                  <a:moveTo>
                    <a:pt x="0" y="0"/>
                  </a:moveTo>
                  <a:lnTo>
                    <a:pt x="4816592" y="0"/>
                  </a:lnTo>
                  <a:lnTo>
                    <a:pt x="4816592" y="44227"/>
                  </a:lnTo>
                  <a:lnTo>
                    <a:pt x="0" y="44227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16593" cy="82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447069" y="-324821"/>
            <a:ext cx="6363137" cy="5468321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813731" y="-106545"/>
            <a:ext cx="5696843" cy="4933466"/>
            <a:chOff x="0" y="0"/>
            <a:chExt cx="6350000" cy="54991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4"/>
              <a:stretch>
                <a:fillRect l="-7733" r="-7733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131787" y="3468032"/>
            <a:ext cx="6363137" cy="5468321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98449" y="3686308"/>
            <a:ext cx="5696843" cy="4933466"/>
            <a:chOff x="0" y="0"/>
            <a:chExt cx="6350000" cy="54991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5"/>
              <a:stretch>
                <a:fillRect l="-7803" r="-7803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983734" y="-324821"/>
            <a:ext cx="6363137" cy="5468321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350396" y="-106545"/>
            <a:ext cx="5696843" cy="4933466"/>
            <a:chOff x="0" y="0"/>
            <a:chExt cx="6350000" cy="54991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6"/>
              <a:stretch>
                <a:fillRect t="-27075" b="-27075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-1231350" y="3468032"/>
            <a:ext cx="6363137" cy="5468321"/>
            <a:chOff x="0" y="0"/>
            <a:chExt cx="812800" cy="6985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860331" y="3661812"/>
            <a:ext cx="5696843" cy="4933466"/>
            <a:chOff x="0" y="0"/>
            <a:chExt cx="6350000" cy="54991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7"/>
              <a:stretch>
                <a:fillRect l="-404" r="-15061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338165" y="9258300"/>
            <a:ext cx="9211720" cy="758368"/>
            <a:chOff x="0" y="0"/>
            <a:chExt cx="4505336" cy="37090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505336" cy="370908"/>
            </a:xfrm>
            <a:custGeom>
              <a:avLst/>
              <a:gdLst/>
              <a:ahLst/>
              <a:cxnLst/>
              <a:rect l="l" t="t" r="r" b="b"/>
              <a:pathLst>
                <a:path w="4505336" h="370908">
                  <a:moveTo>
                    <a:pt x="4302136" y="0"/>
                  </a:moveTo>
                  <a:cubicBezTo>
                    <a:pt x="4414360" y="0"/>
                    <a:pt x="4505336" y="83031"/>
                    <a:pt x="4505336" y="185454"/>
                  </a:cubicBezTo>
                  <a:cubicBezTo>
                    <a:pt x="4505336" y="287877"/>
                    <a:pt x="4414360" y="370908"/>
                    <a:pt x="4302136" y="370908"/>
                  </a:cubicBezTo>
                  <a:lnTo>
                    <a:pt x="203200" y="370908"/>
                  </a:lnTo>
                  <a:cubicBezTo>
                    <a:pt x="90976" y="370908"/>
                    <a:pt x="0" y="287877"/>
                    <a:pt x="0" y="185454"/>
                  </a:cubicBezTo>
                  <a:cubicBezTo>
                    <a:pt x="0" y="8303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4505336" cy="4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196323" y="9311818"/>
            <a:ext cx="7947677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b="1" spc="-13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DISKUSI DENGAN TIM EFEKTIF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444" b="-374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37430" y="7656509"/>
            <a:ext cx="6121870" cy="5260982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4049" y="394395"/>
            <a:ext cx="5289814" cy="4545934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43A46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94924" y="3394384"/>
            <a:ext cx="6363137" cy="5468321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806112" y="3661812"/>
            <a:ext cx="5740761" cy="4933466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984877" y="3797606"/>
            <a:ext cx="5383231" cy="4661878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3"/>
              <a:stretch>
                <a:fillRect t="-52767" b="-5276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6693742" y="6446420"/>
            <a:ext cx="5289814" cy="4545934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43A46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14275" y="783023"/>
            <a:ext cx="6248748" cy="5370018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10093152"/>
            <a:ext cx="16693742" cy="193848"/>
            <a:chOff x="0" y="0"/>
            <a:chExt cx="4396706" cy="5105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96706" cy="51054"/>
            </a:xfrm>
            <a:custGeom>
              <a:avLst/>
              <a:gdLst/>
              <a:ahLst/>
              <a:cxnLst/>
              <a:rect l="l" t="t" r="r" b="b"/>
              <a:pathLst>
                <a:path w="4396706" h="51054">
                  <a:moveTo>
                    <a:pt x="0" y="0"/>
                  </a:moveTo>
                  <a:lnTo>
                    <a:pt x="4396706" y="0"/>
                  </a:lnTo>
                  <a:lnTo>
                    <a:pt x="4396706" y="51054"/>
                  </a:lnTo>
                  <a:lnTo>
                    <a:pt x="0" y="51054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396706" cy="89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0" y="25922"/>
            <a:ext cx="18288000" cy="167926"/>
            <a:chOff x="0" y="0"/>
            <a:chExt cx="4816593" cy="4422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16592" cy="44227"/>
            </a:xfrm>
            <a:custGeom>
              <a:avLst/>
              <a:gdLst/>
              <a:ahLst/>
              <a:cxnLst/>
              <a:rect l="l" t="t" r="r" b="b"/>
              <a:pathLst>
                <a:path w="4816592" h="44227">
                  <a:moveTo>
                    <a:pt x="0" y="0"/>
                  </a:moveTo>
                  <a:lnTo>
                    <a:pt x="4816592" y="0"/>
                  </a:lnTo>
                  <a:lnTo>
                    <a:pt x="4816592" y="44227"/>
                  </a:lnTo>
                  <a:lnTo>
                    <a:pt x="0" y="44227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816593" cy="82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447069" y="-324821"/>
            <a:ext cx="6363137" cy="5468321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813731" y="-106545"/>
            <a:ext cx="5696843" cy="4933466"/>
            <a:chOff x="0" y="0"/>
            <a:chExt cx="6350000" cy="54991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4"/>
              <a:stretch>
                <a:fillRect l="-21386" r="-8749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5131787" y="3468032"/>
            <a:ext cx="6363137" cy="5468321"/>
            <a:chOff x="0" y="0"/>
            <a:chExt cx="812800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98449" y="3686308"/>
            <a:ext cx="5696843" cy="4933466"/>
            <a:chOff x="0" y="0"/>
            <a:chExt cx="6350000" cy="54991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5"/>
              <a:stretch>
                <a:fillRect r="-30136"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983734" y="-324821"/>
            <a:ext cx="6363137" cy="5468321"/>
            <a:chOff x="0" y="0"/>
            <a:chExt cx="812800" cy="6985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350396" y="-106545"/>
            <a:ext cx="5696843" cy="4933466"/>
            <a:chOff x="0" y="0"/>
            <a:chExt cx="6350000" cy="54991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6"/>
              <a:stretch>
                <a:fillRect r="-15606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-1231350" y="3468032"/>
            <a:ext cx="6363137" cy="5468321"/>
            <a:chOff x="0" y="0"/>
            <a:chExt cx="812800" cy="6985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5044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4169" tIns="34169" rIns="34169" bIns="34169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860331" y="3661812"/>
            <a:ext cx="5696843" cy="4933466"/>
            <a:chOff x="0" y="0"/>
            <a:chExt cx="6350000" cy="54991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0"/>
                  </a:moveTo>
                  <a:lnTo>
                    <a:pt x="1587500" y="0"/>
                  </a:lnTo>
                  <a:lnTo>
                    <a:pt x="0" y="2749550"/>
                  </a:lnTo>
                  <a:lnTo>
                    <a:pt x="1587500" y="5499100"/>
                  </a:lnTo>
                  <a:lnTo>
                    <a:pt x="4762500" y="5499100"/>
                  </a:lnTo>
                  <a:lnTo>
                    <a:pt x="6350000" y="2749550"/>
                  </a:lnTo>
                  <a:close/>
                </a:path>
              </a:pathLst>
            </a:custGeom>
            <a:blipFill>
              <a:blip r:embed="rId7"/>
              <a:stretch>
                <a:fillRect l="-15068" r="-15068"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338165" y="9258300"/>
            <a:ext cx="10382478" cy="758368"/>
            <a:chOff x="0" y="0"/>
            <a:chExt cx="5077939" cy="37090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077939" cy="370908"/>
            </a:xfrm>
            <a:custGeom>
              <a:avLst/>
              <a:gdLst/>
              <a:ahLst/>
              <a:cxnLst/>
              <a:rect l="l" t="t" r="r" b="b"/>
              <a:pathLst>
                <a:path w="5077939" h="370908">
                  <a:moveTo>
                    <a:pt x="4874739" y="0"/>
                  </a:moveTo>
                  <a:cubicBezTo>
                    <a:pt x="4986963" y="0"/>
                    <a:pt x="5077939" y="83031"/>
                    <a:pt x="5077939" y="185454"/>
                  </a:cubicBezTo>
                  <a:cubicBezTo>
                    <a:pt x="5077939" y="287877"/>
                    <a:pt x="4986963" y="370908"/>
                    <a:pt x="4874739" y="370908"/>
                  </a:cubicBezTo>
                  <a:lnTo>
                    <a:pt x="203200" y="370908"/>
                  </a:lnTo>
                  <a:cubicBezTo>
                    <a:pt x="90976" y="370908"/>
                    <a:pt x="0" y="287877"/>
                    <a:pt x="0" y="185454"/>
                  </a:cubicBezTo>
                  <a:cubicBezTo>
                    <a:pt x="0" y="8303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0" y="-57150"/>
              <a:ext cx="5077939" cy="42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747872" y="9239250"/>
            <a:ext cx="9501155" cy="70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b="1" spc="-135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Dokumentasi Kegiatan DVI 2024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4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10252" y="3955999"/>
            <a:ext cx="7901179" cy="7901179"/>
          </a:xfrm>
          <a:custGeom>
            <a:avLst/>
            <a:gdLst/>
            <a:ahLst/>
            <a:cxnLst/>
            <a:rect l="l" t="t" r="r" b="b"/>
            <a:pathLst>
              <a:path w="7901179" h="7901179">
                <a:moveTo>
                  <a:pt x="0" y="0"/>
                </a:moveTo>
                <a:lnTo>
                  <a:pt x="7901178" y="0"/>
                </a:lnTo>
                <a:lnTo>
                  <a:pt x="7901178" y="7901179"/>
                </a:lnTo>
                <a:lnTo>
                  <a:pt x="0" y="7901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 flipV="1">
            <a:off x="13736455" y="-358338"/>
            <a:ext cx="5101638" cy="5101638"/>
          </a:xfrm>
          <a:custGeom>
            <a:avLst/>
            <a:gdLst/>
            <a:ahLst/>
            <a:cxnLst/>
            <a:rect l="l" t="t" r="r" b="b"/>
            <a:pathLst>
              <a:path w="5101638" h="5101638">
                <a:moveTo>
                  <a:pt x="5101638" y="5101638"/>
                </a:moveTo>
                <a:lnTo>
                  <a:pt x="0" y="5101638"/>
                </a:lnTo>
                <a:lnTo>
                  <a:pt x="0" y="0"/>
                </a:lnTo>
                <a:lnTo>
                  <a:pt x="5101638" y="0"/>
                </a:lnTo>
                <a:lnTo>
                  <a:pt x="5101638" y="510163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-610252" y="1346650"/>
            <a:ext cx="19069240" cy="7593700"/>
            <a:chOff x="0" y="0"/>
            <a:chExt cx="5022351" cy="19999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22351" cy="1999987"/>
            </a:xfrm>
            <a:custGeom>
              <a:avLst/>
              <a:gdLst/>
              <a:ahLst/>
              <a:cxnLst/>
              <a:rect l="l" t="t" r="r" b="b"/>
              <a:pathLst>
                <a:path w="5022351" h="1999987">
                  <a:moveTo>
                    <a:pt x="0" y="0"/>
                  </a:moveTo>
                  <a:lnTo>
                    <a:pt x="5022351" y="0"/>
                  </a:lnTo>
                  <a:lnTo>
                    <a:pt x="5022351" y="1999987"/>
                  </a:lnTo>
                  <a:lnTo>
                    <a:pt x="0" y="19999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5022351" cy="2047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2278" y="6918276"/>
            <a:ext cx="3393625" cy="721612"/>
            <a:chOff x="0" y="0"/>
            <a:chExt cx="893794" cy="190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3794" cy="190054"/>
            </a:xfrm>
            <a:custGeom>
              <a:avLst/>
              <a:gdLst/>
              <a:ahLst/>
              <a:cxnLst/>
              <a:rect l="l" t="t" r="r" b="b"/>
              <a:pathLst>
                <a:path w="893794" h="190054">
                  <a:moveTo>
                    <a:pt x="0" y="0"/>
                  </a:moveTo>
                  <a:lnTo>
                    <a:pt x="893794" y="0"/>
                  </a:lnTo>
                  <a:lnTo>
                    <a:pt x="893794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93794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2278" y="3524651"/>
            <a:ext cx="3393625" cy="33936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62663" b="-59558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3792527" y="6918276"/>
            <a:ext cx="3393625" cy="721612"/>
            <a:chOff x="0" y="0"/>
            <a:chExt cx="893794" cy="1900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3794" cy="190054"/>
            </a:xfrm>
            <a:custGeom>
              <a:avLst/>
              <a:gdLst/>
              <a:ahLst/>
              <a:cxnLst/>
              <a:rect l="l" t="t" r="r" b="b"/>
              <a:pathLst>
                <a:path w="893794" h="190054">
                  <a:moveTo>
                    <a:pt x="0" y="0"/>
                  </a:moveTo>
                  <a:lnTo>
                    <a:pt x="893794" y="0"/>
                  </a:lnTo>
                  <a:lnTo>
                    <a:pt x="893794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93794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792527" y="3524651"/>
            <a:ext cx="3393625" cy="339362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45711" b="-1423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0858543" y="6918276"/>
            <a:ext cx="3393625" cy="721612"/>
            <a:chOff x="0" y="0"/>
            <a:chExt cx="893794" cy="1900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3794" cy="190054"/>
            </a:xfrm>
            <a:custGeom>
              <a:avLst/>
              <a:gdLst/>
              <a:ahLst/>
              <a:cxnLst/>
              <a:rect l="l" t="t" r="r" b="b"/>
              <a:pathLst>
                <a:path w="893794" h="190054">
                  <a:moveTo>
                    <a:pt x="0" y="0"/>
                  </a:moveTo>
                  <a:lnTo>
                    <a:pt x="893794" y="0"/>
                  </a:lnTo>
                  <a:lnTo>
                    <a:pt x="893794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893794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858543" y="3524651"/>
            <a:ext cx="3393625" cy="33936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t="-25187" b="-25187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23" name="Group 23"/>
          <p:cNvGrpSpPr/>
          <p:nvPr/>
        </p:nvGrpSpPr>
        <p:grpSpPr>
          <a:xfrm>
            <a:off x="7309976" y="6918276"/>
            <a:ext cx="3393625" cy="721612"/>
            <a:chOff x="0" y="0"/>
            <a:chExt cx="893794" cy="19005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93794" cy="190054"/>
            </a:xfrm>
            <a:custGeom>
              <a:avLst/>
              <a:gdLst/>
              <a:ahLst/>
              <a:cxnLst/>
              <a:rect l="l" t="t" r="r" b="b"/>
              <a:pathLst>
                <a:path w="893794" h="190054">
                  <a:moveTo>
                    <a:pt x="0" y="0"/>
                  </a:moveTo>
                  <a:lnTo>
                    <a:pt x="893794" y="0"/>
                  </a:lnTo>
                  <a:lnTo>
                    <a:pt x="893794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93794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09976" y="3524651"/>
            <a:ext cx="3393625" cy="339362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t="-20479" b="-12606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8" name="TextBox 28"/>
          <p:cNvSpPr txBox="1"/>
          <p:nvPr/>
        </p:nvSpPr>
        <p:spPr>
          <a:xfrm>
            <a:off x="1411508" y="1847634"/>
            <a:ext cx="9144227" cy="78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38"/>
              </a:lnSpc>
              <a:spcBef>
                <a:spcPct val="0"/>
              </a:spcBef>
            </a:pPr>
            <a:r>
              <a:rPr lang="en-US" sz="5115" b="1" spc="184">
                <a:solidFill>
                  <a:srgbClr val="2A2E3A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Referensi Buku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4404567" y="6918276"/>
            <a:ext cx="3393625" cy="721612"/>
            <a:chOff x="0" y="0"/>
            <a:chExt cx="893794" cy="19005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93794" cy="190054"/>
            </a:xfrm>
            <a:custGeom>
              <a:avLst/>
              <a:gdLst/>
              <a:ahLst/>
              <a:cxnLst/>
              <a:rect l="l" t="t" r="r" b="b"/>
              <a:pathLst>
                <a:path w="893794" h="190054">
                  <a:moveTo>
                    <a:pt x="0" y="0"/>
                  </a:moveTo>
                  <a:lnTo>
                    <a:pt x="893794" y="0"/>
                  </a:lnTo>
                  <a:lnTo>
                    <a:pt x="893794" y="190054"/>
                  </a:lnTo>
                  <a:lnTo>
                    <a:pt x="0" y="190054"/>
                  </a:lnTo>
                  <a:close/>
                </a:path>
              </a:pathLst>
            </a:custGeom>
            <a:solidFill>
              <a:srgbClr val="052A47"/>
            </a:solidFill>
            <a:ln cap="sq">
              <a:noFill/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93794" cy="237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404567" y="3524651"/>
            <a:ext cx="3393625" cy="339362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t="-21813" b="-21813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62694"/>
            <a:ext cx="18086416" cy="7761612"/>
            <a:chOff x="0" y="0"/>
            <a:chExt cx="4763500" cy="2044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63500" cy="2044210"/>
            </a:xfrm>
            <a:custGeom>
              <a:avLst/>
              <a:gdLst/>
              <a:ahLst/>
              <a:cxnLst/>
              <a:rect l="l" t="t" r="r" b="b"/>
              <a:pathLst>
                <a:path w="4763500" h="2044210">
                  <a:moveTo>
                    <a:pt x="0" y="0"/>
                  </a:moveTo>
                  <a:lnTo>
                    <a:pt x="4763500" y="0"/>
                  </a:lnTo>
                  <a:lnTo>
                    <a:pt x="4763500" y="2044210"/>
                  </a:lnTo>
                  <a:lnTo>
                    <a:pt x="0" y="2044210"/>
                  </a:ln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763500" cy="2082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47574" y="426237"/>
            <a:ext cx="9301053" cy="9301053"/>
            <a:chOff x="0" y="0"/>
            <a:chExt cx="12401404" cy="1240140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2401404" cy="1240140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3780">
                      <a:alpha val="100000"/>
                    </a:srgbClr>
                  </a:gs>
                  <a:gs pos="100000">
                    <a:srgbClr val="011F47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846489" y="846489"/>
              <a:ext cx="10708426" cy="10708426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CF01">
                      <a:alpha val="100000"/>
                    </a:srgbClr>
                  </a:gs>
                  <a:gs pos="100000">
                    <a:srgbClr val="FF8A01">
                      <a:alpha val="100000"/>
                    </a:srgbClr>
                  </a:gs>
                </a:gsLst>
                <a:lin ang="5400000"/>
              </a:gra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284320" y="415956"/>
                <a:ext cx="5781360" cy="5518089"/>
              </a:xfrm>
              <a:custGeom>
                <a:avLst/>
                <a:gdLst/>
                <a:ahLst/>
                <a:cxnLst/>
                <a:rect l="l" t="t" r="r" b="b"/>
                <a:pathLst>
                  <a:path w="5781360" h="5518089">
                    <a:moveTo>
                      <a:pt x="2890680" y="4414"/>
                    </a:moveTo>
                    <a:cubicBezTo>
                      <a:pt x="1903611" y="0"/>
                      <a:pt x="989627" y="524062"/>
                      <a:pt x="494813" y="1378160"/>
                    </a:cubicBezTo>
                    <a:cubicBezTo>
                      <a:pt x="0" y="2232259"/>
                      <a:pt x="0" y="3285829"/>
                      <a:pt x="494813" y="4139928"/>
                    </a:cubicBezTo>
                    <a:cubicBezTo>
                      <a:pt x="989627" y="4994026"/>
                      <a:pt x="1903611" y="5518088"/>
                      <a:pt x="2890680" y="5513674"/>
                    </a:cubicBezTo>
                    <a:cubicBezTo>
                      <a:pt x="3877749" y="5518088"/>
                      <a:pt x="4791733" y="4994026"/>
                      <a:pt x="5286547" y="4139928"/>
                    </a:cubicBezTo>
                    <a:cubicBezTo>
                      <a:pt x="5781360" y="3285829"/>
                      <a:pt x="5781360" y="2232259"/>
                      <a:pt x="5286547" y="1378161"/>
                    </a:cubicBezTo>
                    <a:cubicBezTo>
                      <a:pt x="4791733" y="524062"/>
                      <a:pt x="3877749" y="0"/>
                      <a:pt x="2890680" y="4414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77997" r="223"/>
                </a:stretch>
              </a:blip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028700" y="2218768"/>
            <a:ext cx="563396" cy="563396"/>
          </a:xfrm>
          <a:custGeom>
            <a:avLst/>
            <a:gdLst/>
            <a:ahLst/>
            <a:cxnLst/>
            <a:rect l="l" t="t" r="r" b="b"/>
            <a:pathLst>
              <a:path w="563396" h="563396">
                <a:moveTo>
                  <a:pt x="0" y="0"/>
                </a:moveTo>
                <a:lnTo>
                  <a:pt x="563396" y="0"/>
                </a:lnTo>
                <a:lnTo>
                  <a:pt x="563396" y="563396"/>
                </a:lnTo>
                <a:lnTo>
                  <a:pt x="0" y="56339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2688233" y="9351338"/>
            <a:ext cx="751905" cy="75190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451142" y="9727290"/>
            <a:ext cx="751905" cy="75190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76236" y="-112744"/>
            <a:ext cx="751905" cy="75190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569338" y="5759473"/>
            <a:ext cx="8061513" cy="569764"/>
            <a:chOff x="0" y="0"/>
            <a:chExt cx="2658271" cy="1878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58270" cy="187879"/>
            </a:xfrm>
            <a:custGeom>
              <a:avLst/>
              <a:gdLst/>
              <a:ahLst/>
              <a:cxnLst/>
              <a:rect l="l" t="t" r="r" b="b"/>
              <a:pathLst>
                <a:path w="2658270" h="187879">
                  <a:moveTo>
                    <a:pt x="93939" y="0"/>
                  </a:moveTo>
                  <a:lnTo>
                    <a:pt x="2564331" y="0"/>
                  </a:lnTo>
                  <a:cubicBezTo>
                    <a:pt x="2616212" y="0"/>
                    <a:pt x="2658270" y="42058"/>
                    <a:pt x="2658270" y="93939"/>
                  </a:cubicBezTo>
                  <a:lnTo>
                    <a:pt x="2658270" y="93939"/>
                  </a:lnTo>
                  <a:cubicBezTo>
                    <a:pt x="2658270" y="118854"/>
                    <a:pt x="2648373" y="142748"/>
                    <a:pt x="2630756" y="160365"/>
                  </a:cubicBezTo>
                  <a:cubicBezTo>
                    <a:pt x="2613139" y="177982"/>
                    <a:pt x="2589245" y="187879"/>
                    <a:pt x="2564331" y="187879"/>
                  </a:cubicBezTo>
                  <a:lnTo>
                    <a:pt x="93939" y="187879"/>
                  </a:lnTo>
                  <a:cubicBezTo>
                    <a:pt x="42058" y="187879"/>
                    <a:pt x="0" y="145821"/>
                    <a:pt x="0" y="93939"/>
                  </a:cubicBezTo>
                  <a:lnTo>
                    <a:pt x="0" y="93939"/>
                  </a:lnTo>
                  <a:cubicBezTo>
                    <a:pt x="0" y="42058"/>
                    <a:pt x="42058" y="0"/>
                    <a:pt x="939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CF01">
                    <a:alpha val="100000"/>
                  </a:srgbClr>
                </a:gs>
                <a:gs pos="100000">
                  <a:srgbClr val="FF8A01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658271" cy="225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383530" y="3404660"/>
            <a:ext cx="9137317" cy="1672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021"/>
              </a:lnSpc>
            </a:pPr>
            <a:r>
              <a:rPr lang="en-US" sz="11323" b="1">
                <a:solidFill>
                  <a:srgbClr val="FAFAF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144000" y="-1459556"/>
            <a:ext cx="6002896" cy="5979448"/>
            <a:chOff x="0" y="0"/>
            <a:chExt cx="6502400" cy="6477000"/>
          </a:xfrm>
        </p:grpSpPr>
        <p:sp>
          <p:nvSpPr>
            <p:cNvPr id="28" name="Freeform 2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37690" r="223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0" y="5759473"/>
            <a:ext cx="5196807" cy="5176507"/>
            <a:chOff x="0" y="0"/>
            <a:chExt cx="6502400" cy="6477000"/>
          </a:xfrm>
        </p:grpSpPr>
        <p:sp>
          <p:nvSpPr>
            <p:cNvPr id="31" name="Freeform 3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33228" r="-33228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3780">
                    <a:alpha val="100000"/>
                  </a:srgbClr>
                </a:gs>
                <a:gs pos="100000">
                  <a:srgbClr val="011F47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33" name="Freeform 33"/>
          <p:cNvSpPr/>
          <p:nvPr/>
        </p:nvSpPr>
        <p:spPr>
          <a:xfrm>
            <a:off x="2187087" y="168148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13317" y="97526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2" y="0"/>
                </a:lnTo>
                <a:lnTo>
                  <a:pt x="1494912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8480" y="4150988"/>
            <a:ext cx="351825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69"/>
              </a:lnSpc>
              <a:spcBef>
                <a:spcPct val="0"/>
              </a:spcBef>
            </a:pPr>
            <a:r>
              <a:rPr lang="en-US" sz="4692" b="1" spc="-93" dirty="0" smtClean="0">
                <a:solidFill>
                  <a:srgbClr val="191919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TUJUAN</a:t>
            </a:r>
          </a:p>
          <a:p>
            <a:pPr marL="0" lvl="0" indent="0" algn="l">
              <a:lnSpc>
                <a:spcPts val="6569"/>
              </a:lnSpc>
              <a:spcBef>
                <a:spcPct val="0"/>
              </a:spcBef>
            </a:pPr>
            <a:r>
              <a:rPr lang="en-US" sz="4692" b="1" spc="-93" dirty="0" smtClean="0">
                <a:solidFill>
                  <a:srgbClr val="191919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PROPER</a:t>
            </a:r>
            <a:endParaRPr lang="en-US" sz="4692" b="1" spc="-93" dirty="0">
              <a:solidFill>
                <a:srgbClr val="191919"/>
              </a:solidFill>
              <a:latin typeface="Canva Sans" charset="0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997137" y="7075637"/>
            <a:ext cx="5578401" cy="557840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684175" y="7005833"/>
            <a:ext cx="452472" cy="45247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92740" y="-2755806"/>
            <a:ext cx="5002094" cy="50020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>
                <a:alpha val="32941"/>
              </a:srgbClr>
            </a:solidFill>
            <a:ln w="742950" cap="sq">
              <a:solidFill>
                <a:srgbClr val="106861">
                  <a:alpha val="32941"/>
                </a:srgbClr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8136132" y="280445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3" y="0"/>
                </a:lnTo>
                <a:lnTo>
                  <a:pt x="5128563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6062900" y="170691"/>
            <a:ext cx="7529840" cy="2585115"/>
            <a:chOff x="0" y="0"/>
            <a:chExt cx="1742599" cy="5982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2599" cy="598262"/>
            </a:xfrm>
            <a:custGeom>
              <a:avLst/>
              <a:gdLst/>
              <a:ahLst/>
              <a:cxnLst/>
              <a:rect l="l" t="t" r="r" b="b"/>
              <a:pathLst>
                <a:path w="1742599" h="598262">
                  <a:moveTo>
                    <a:pt x="32901" y="0"/>
                  </a:moveTo>
                  <a:lnTo>
                    <a:pt x="1709697" y="0"/>
                  </a:lnTo>
                  <a:cubicBezTo>
                    <a:pt x="1718423" y="0"/>
                    <a:pt x="1726792" y="3466"/>
                    <a:pt x="1732962" y="9637"/>
                  </a:cubicBezTo>
                  <a:cubicBezTo>
                    <a:pt x="1739132" y="15807"/>
                    <a:pt x="1742599" y="24175"/>
                    <a:pt x="1742599" y="32901"/>
                  </a:cubicBezTo>
                  <a:lnTo>
                    <a:pt x="1742599" y="565361"/>
                  </a:lnTo>
                  <a:cubicBezTo>
                    <a:pt x="1742599" y="574087"/>
                    <a:pt x="1739132" y="582455"/>
                    <a:pt x="1732962" y="588626"/>
                  </a:cubicBezTo>
                  <a:cubicBezTo>
                    <a:pt x="1726792" y="594796"/>
                    <a:pt x="1718423" y="598262"/>
                    <a:pt x="1709697" y="598262"/>
                  </a:cubicBezTo>
                  <a:lnTo>
                    <a:pt x="32901" y="598262"/>
                  </a:lnTo>
                  <a:cubicBezTo>
                    <a:pt x="24175" y="598262"/>
                    <a:pt x="15807" y="594796"/>
                    <a:pt x="9637" y="588626"/>
                  </a:cubicBezTo>
                  <a:cubicBezTo>
                    <a:pt x="3466" y="582455"/>
                    <a:pt x="0" y="574087"/>
                    <a:pt x="0" y="565361"/>
                  </a:cubicBezTo>
                  <a:lnTo>
                    <a:pt x="0" y="32901"/>
                  </a:lnTo>
                  <a:cubicBezTo>
                    <a:pt x="0" y="24175"/>
                    <a:pt x="3466" y="15807"/>
                    <a:pt x="9637" y="9637"/>
                  </a:cubicBezTo>
                  <a:cubicBezTo>
                    <a:pt x="15807" y="3466"/>
                    <a:pt x="24175" y="0"/>
                    <a:pt x="32901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42599" cy="636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766790" y="409763"/>
            <a:ext cx="1829244" cy="1566381"/>
            <a:chOff x="0" y="0"/>
            <a:chExt cx="481776" cy="4125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1776" cy="412545"/>
            </a:xfrm>
            <a:custGeom>
              <a:avLst/>
              <a:gdLst/>
              <a:ahLst/>
              <a:cxnLst/>
              <a:rect l="l" t="t" r="r" b="b"/>
              <a:pathLst>
                <a:path w="481776" h="412545">
                  <a:moveTo>
                    <a:pt x="0" y="0"/>
                  </a:moveTo>
                  <a:lnTo>
                    <a:pt x="481776" y="0"/>
                  </a:lnTo>
                  <a:lnTo>
                    <a:pt x="481776" y="412545"/>
                  </a:lnTo>
                  <a:lnTo>
                    <a:pt x="0" y="4125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14300"/>
              <a:ext cx="481776" cy="52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286480" y="785782"/>
            <a:ext cx="735811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ID" sz="2400" dirty="0" err="1" smtClean="0">
                <a:latin typeface="Canva Sans" charset="0"/>
              </a:rPr>
              <a:t>Mensinergikan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dengan</a:t>
            </a:r>
            <a:r>
              <a:rPr lang="en-ID" sz="2400" dirty="0" smtClean="0">
                <a:latin typeface="Canva Sans" charset="0"/>
              </a:rPr>
              <a:t> stakeholder </a:t>
            </a:r>
            <a:r>
              <a:rPr lang="en-ID" sz="2400" dirty="0" err="1" smtClean="0">
                <a:latin typeface="Canva Sans" charset="0"/>
              </a:rPr>
              <a:t>guna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meningkatkan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kemampuan</a:t>
            </a:r>
            <a:r>
              <a:rPr lang="en-ID" sz="2400" dirty="0" smtClean="0">
                <a:latin typeface="Canva Sans" charset="0"/>
              </a:rPr>
              <a:t> SDM </a:t>
            </a:r>
            <a:r>
              <a:rPr lang="en-ID" sz="2400" dirty="0" err="1" smtClean="0">
                <a:latin typeface="Canva Sans" charset="0"/>
              </a:rPr>
              <a:t>dengan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melakukan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Sosialisasi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dan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Simulasi</a:t>
            </a:r>
            <a:r>
              <a:rPr lang="en-ID" sz="2400" dirty="0" smtClean="0">
                <a:latin typeface="Canva Sans" charset="0"/>
              </a:rPr>
              <a:t> DVI, </a:t>
            </a:r>
            <a:r>
              <a:rPr lang="en-ID" sz="2400" dirty="0" err="1" smtClean="0">
                <a:latin typeface="Canva Sans" charset="0"/>
              </a:rPr>
              <a:t>Pembuatan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Buku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Saku</a:t>
            </a:r>
            <a:r>
              <a:rPr lang="en-ID" sz="2400" dirty="0" smtClean="0">
                <a:latin typeface="Canva Sans" charset="0"/>
              </a:rPr>
              <a:t> DVI, </a:t>
            </a:r>
            <a:r>
              <a:rPr lang="en-ID" sz="2400" dirty="0" err="1" smtClean="0">
                <a:latin typeface="Canva Sans" charset="0"/>
              </a:rPr>
              <a:t>dan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Pembuatan</a:t>
            </a:r>
            <a:r>
              <a:rPr lang="en-ID" sz="2400" dirty="0" smtClean="0">
                <a:latin typeface="Canva Sans" charset="0"/>
              </a:rPr>
              <a:t> Nota </a:t>
            </a:r>
            <a:r>
              <a:rPr lang="en-ID" sz="2400" dirty="0" err="1" smtClean="0">
                <a:latin typeface="Canva Sans" charset="0"/>
              </a:rPr>
              <a:t>Kesepakatan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Kerjasama</a:t>
            </a:r>
            <a:r>
              <a:rPr lang="en-ID" sz="2400" dirty="0" smtClean="0">
                <a:latin typeface="Canva Sans" charset="0"/>
              </a:rPr>
              <a:t>.</a:t>
            </a:r>
            <a:endParaRPr lang="en-US" sz="2400" dirty="0">
              <a:latin typeface="Canva Sans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289104" y="214278"/>
            <a:ext cx="4355094" cy="438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9"/>
              </a:lnSpc>
              <a:spcBef>
                <a:spcPct val="0"/>
              </a:spcBef>
            </a:pPr>
            <a:r>
              <a:rPr lang="en-US" sz="2804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Tujuan</a:t>
            </a:r>
            <a:r>
              <a:rPr lang="en-US" sz="2804" b="1" dirty="0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4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Jangka</a:t>
            </a:r>
            <a:r>
              <a:rPr lang="en-US" sz="2804" b="1" dirty="0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04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Pendek</a:t>
            </a:r>
            <a:endParaRPr lang="en-US" sz="2804" b="1" dirty="0">
              <a:solidFill>
                <a:srgbClr val="333231"/>
              </a:solidFill>
              <a:latin typeface="Canva Sans" charset="0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1" name="Freeform 21"/>
          <p:cNvSpPr/>
          <p:nvPr/>
        </p:nvSpPr>
        <p:spPr>
          <a:xfrm rot="-10800000">
            <a:off x="8136132" y="5300628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3" y="0"/>
                </a:lnTo>
                <a:lnTo>
                  <a:pt x="5128563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29491" y="2916365"/>
            <a:ext cx="8968134" cy="4089237"/>
            <a:chOff x="0" y="0"/>
            <a:chExt cx="2075457" cy="9463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75457" cy="946355"/>
            </a:xfrm>
            <a:custGeom>
              <a:avLst/>
              <a:gdLst/>
              <a:ahLst/>
              <a:cxnLst/>
              <a:rect l="l" t="t" r="r" b="b"/>
              <a:pathLst>
                <a:path w="2075457" h="946355">
                  <a:moveTo>
                    <a:pt x="27625" y="0"/>
                  </a:moveTo>
                  <a:lnTo>
                    <a:pt x="2047832" y="0"/>
                  </a:lnTo>
                  <a:cubicBezTo>
                    <a:pt x="2063089" y="0"/>
                    <a:pt x="2075457" y="12368"/>
                    <a:pt x="2075457" y="27625"/>
                  </a:cubicBezTo>
                  <a:lnTo>
                    <a:pt x="2075457" y="918730"/>
                  </a:lnTo>
                  <a:cubicBezTo>
                    <a:pt x="2075457" y="933987"/>
                    <a:pt x="2063089" y="946355"/>
                    <a:pt x="2047832" y="946355"/>
                  </a:cubicBezTo>
                  <a:lnTo>
                    <a:pt x="27625" y="946355"/>
                  </a:lnTo>
                  <a:cubicBezTo>
                    <a:pt x="12368" y="946355"/>
                    <a:pt x="0" y="933987"/>
                    <a:pt x="0" y="918730"/>
                  </a:cubicBezTo>
                  <a:lnTo>
                    <a:pt x="0" y="27625"/>
                  </a:lnTo>
                  <a:cubicBezTo>
                    <a:pt x="0" y="12368"/>
                    <a:pt x="12368" y="0"/>
                    <a:pt x="27625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075457" cy="984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15477" y="3734247"/>
            <a:ext cx="1228028" cy="1226514"/>
            <a:chOff x="0" y="0"/>
            <a:chExt cx="323431" cy="32303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3431" cy="323032"/>
            </a:xfrm>
            <a:custGeom>
              <a:avLst/>
              <a:gdLst/>
              <a:ahLst/>
              <a:cxnLst/>
              <a:rect l="l" t="t" r="r" b="b"/>
              <a:pathLst>
                <a:path w="323431" h="323032">
                  <a:moveTo>
                    <a:pt x="0" y="0"/>
                  </a:moveTo>
                  <a:lnTo>
                    <a:pt x="323431" y="0"/>
                  </a:lnTo>
                  <a:lnTo>
                    <a:pt x="323431" y="323032"/>
                  </a:lnTo>
                  <a:lnTo>
                    <a:pt x="0" y="32303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114300"/>
              <a:ext cx="323431" cy="437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339695" y="3571865"/>
            <a:ext cx="8287225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9553" lvl="1" indent="-249777">
              <a:lnSpc>
                <a:spcPts val="2961"/>
              </a:lnSpc>
              <a:buFont typeface="Arial"/>
              <a:buChar char="•"/>
            </a:pP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Teridentifikasinya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permasalahan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ID" sz="2400" dirty="0" err="1" smtClean="0">
                <a:latin typeface="Canva Sans" charset="0"/>
              </a:rPr>
              <a:t>sosialisasi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dan</a:t>
            </a:r>
            <a:r>
              <a:rPr lang="en-ID" sz="2400" dirty="0" smtClean="0">
                <a:latin typeface="Canva Sans" charset="0"/>
              </a:rPr>
              <a:t> </a:t>
            </a:r>
            <a:r>
              <a:rPr lang="en-ID" sz="2400" dirty="0" err="1" smtClean="0">
                <a:latin typeface="Canva Sans" charset="0"/>
              </a:rPr>
              <a:t>simulasi</a:t>
            </a:r>
            <a:r>
              <a:rPr lang="en-ID" sz="2400" dirty="0" smtClean="0">
                <a:latin typeface="Canva Sans" charset="0"/>
              </a:rPr>
              <a:t>  DVI</a:t>
            </a:r>
            <a:endParaRPr lang="en-US" sz="2313" dirty="0" smtClean="0">
              <a:solidFill>
                <a:srgbClr val="231F20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513843" lvl="1" indent="-256922" algn="l">
              <a:lnSpc>
                <a:spcPts val="3046"/>
              </a:lnSpc>
              <a:buFont typeface="Arial"/>
              <a:buChar char="•"/>
            </a:pP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Buku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Saku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DVI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meningkatkan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kemampuan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SDM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dalam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pemahaman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tentang</a:t>
            </a:r>
            <a:r>
              <a:rPr lang="en-US" sz="23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DVI</a:t>
            </a:r>
          </a:p>
          <a:p>
            <a:pPr marL="499553" lvl="1" indent="-249777" algn="l">
              <a:lnSpc>
                <a:spcPts val="2961"/>
              </a:lnSpc>
              <a:buFont typeface="Arial"/>
              <a:buChar char="•"/>
            </a:pP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Penyelesaian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masalah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dapat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diselesaikan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terlaksananya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sosialisasi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DVI</a:t>
            </a:r>
          </a:p>
          <a:p>
            <a:pPr marL="499553" lvl="1" indent="-249777" algn="l">
              <a:lnSpc>
                <a:spcPts val="2961"/>
              </a:lnSpc>
              <a:buFont typeface="Arial"/>
              <a:buChar char="•"/>
            </a:pP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Nota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Kesepakatan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Kerjasama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dapat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Mengintegrasi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komunikasi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antar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lintas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Stakeholder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Eksternal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313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dan</a:t>
            </a:r>
            <a:r>
              <a:rPr lang="en-US" sz="2313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Internal</a:t>
            </a:r>
          </a:p>
          <a:p>
            <a:pPr marL="0" lvl="0" indent="0" algn="l">
              <a:lnSpc>
                <a:spcPts val="2961"/>
              </a:lnSpc>
              <a:spcBef>
                <a:spcPct val="0"/>
              </a:spcBef>
            </a:pPr>
            <a:endParaRPr lang="en-US" sz="2313" dirty="0">
              <a:solidFill>
                <a:srgbClr val="231F20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39853" y="3157516"/>
            <a:ext cx="4489204" cy="44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3"/>
              </a:lnSpc>
              <a:spcBef>
                <a:spcPct val="0"/>
              </a:spcBef>
            </a:pPr>
            <a:r>
              <a:rPr lang="en-US" sz="2799" b="1" dirty="0" err="1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Tujuan</a:t>
            </a:r>
            <a:r>
              <a:rPr lang="en-US" sz="2799" b="1" dirty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99" b="1" dirty="0" err="1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Jangka</a:t>
            </a:r>
            <a:r>
              <a:rPr lang="en-US" sz="2799" b="1" dirty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99" b="1" dirty="0" err="1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Menengah</a:t>
            </a:r>
            <a:endParaRPr lang="en-US" sz="2799" b="1" dirty="0">
              <a:solidFill>
                <a:srgbClr val="333231"/>
              </a:solidFill>
              <a:latin typeface="Canva Sans" charset="0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6596034" y="3404566"/>
            <a:ext cx="1638887" cy="1638887"/>
          </a:xfrm>
          <a:custGeom>
            <a:avLst/>
            <a:gdLst/>
            <a:ahLst/>
            <a:cxnLst/>
            <a:rect l="l" t="t" r="r" b="b"/>
            <a:pathLst>
              <a:path w="1638887" h="1638887">
                <a:moveTo>
                  <a:pt x="0" y="0"/>
                </a:moveTo>
                <a:lnTo>
                  <a:pt x="1638886" y="0"/>
                </a:lnTo>
                <a:lnTo>
                  <a:pt x="1638886" y="1638887"/>
                </a:lnTo>
                <a:lnTo>
                  <a:pt x="0" y="163888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1" name="Freeform 31"/>
          <p:cNvSpPr/>
          <p:nvPr/>
        </p:nvSpPr>
        <p:spPr>
          <a:xfrm rot="-10800000">
            <a:off x="9028187" y="8598825"/>
            <a:ext cx="5128563" cy="381636"/>
          </a:xfrm>
          <a:custGeom>
            <a:avLst/>
            <a:gdLst/>
            <a:ahLst/>
            <a:cxnLst/>
            <a:rect l="l" t="t" r="r" b="b"/>
            <a:pathLst>
              <a:path w="5128563" h="381636">
                <a:moveTo>
                  <a:pt x="0" y="0"/>
                </a:moveTo>
                <a:lnTo>
                  <a:pt x="5128564" y="0"/>
                </a:lnTo>
                <a:lnTo>
                  <a:pt x="5128564" y="381636"/>
                </a:lnTo>
                <a:lnTo>
                  <a:pt x="0" y="381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</a:blip>
            <a:stretch>
              <a:fillRect b="-286352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6330853" y="7293793"/>
            <a:ext cx="11489272" cy="2991700"/>
            <a:chOff x="0" y="0"/>
            <a:chExt cx="2658913" cy="69235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658913" cy="692356"/>
            </a:xfrm>
            <a:custGeom>
              <a:avLst/>
              <a:gdLst/>
              <a:ahLst/>
              <a:cxnLst/>
              <a:rect l="l" t="t" r="r" b="b"/>
              <a:pathLst>
                <a:path w="2658913" h="692356">
                  <a:moveTo>
                    <a:pt x="21563" y="0"/>
                  </a:moveTo>
                  <a:lnTo>
                    <a:pt x="2637350" y="0"/>
                  </a:lnTo>
                  <a:cubicBezTo>
                    <a:pt x="2643069" y="0"/>
                    <a:pt x="2648554" y="2272"/>
                    <a:pt x="2652598" y="6316"/>
                  </a:cubicBezTo>
                  <a:cubicBezTo>
                    <a:pt x="2656641" y="10359"/>
                    <a:pt x="2658913" y="15844"/>
                    <a:pt x="2658913" y="21563"/>
                  </a:cubicBezTo>
                  <a:lnTo>
                    <a:pt x="2658913" y="670794"/>
                  </a:lnTo>
                  <a:cubicBezTo>
                    <a:pt x="2658913" y="676512"/>
                    <a:pt x="2656641" y="681997"/>
                    <a:pt x="2652598" y="686041"/>
                  </a:cubicBezTo>
                  <a:cubicBezTo>
                    <a:pt x="2648554" y="690085"/>
                    <a:pt x="2643069" y="692356"/>
                    <a:pt x="2637350" y="692356"/>
                  </a:cubicBezTo>
                  <a:lnTo>
                    <a:pt x="21563" y="692356"/>
                  </a:lnTo>
                  <a:cubicBezTo>
                    <a:pt x="15844" y="692356"/>
                    <a:pt x="10359" y="690085"/>
                    <a:pt x="6316" y="686041"/>
                  </a:cubicBezTo>
                  <a:cubicBezTo>
                    <a:pt x="2272" y="681997"/>
                    <a:pt x="0" y="676512"/>
                    <a:pt x="0" y="670794"/>
                  </a:cubicBezTo>
                  <a:lnTo>
                    <a:pt x="0" y="21563"/>
                  </a:lnTo>
                  <a:cubicBezTo>
                    <a:pt x="0" y="15844"/>
                    <a:pt x="2272" y="10359"/>
                    <a:pt x="6316" y="6316"/>
                  </a:cubicBezTo>
                  <a:cubicBezTo>
                    <a:pt x="10359" y="2272"/>
                    <a:pt x="15844" y="0"/>
                    <a:pt x="21563" y="0"/>
                  </a:cubicBezTo>
                  <a:close/>
                </a:path>
              </a:pathLst>
            </a:custGeom>
            <a:solidFill>
              <a:srgbClr val="FFFFFF"/>
            </a:solidFill>
            <a:ln w="104775" cap="rnd">
              <a:solidFill>
                <a:srgbClr val="106861"/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658913" cy="730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229131" y="6667468"/>
            <a:ext cx="1877469" cy="1801104"/>
            <a:chOff x="0" y="0"/>
            <a:chExt cx="494478" cy="47436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4478" cy="474365"/>
            </a:xfrm>
            <a:custGeom>
              <a:avLst/>
              <a:gdLst/>
              <a:ahLst/>
              <a:cxnLst/>
              <a:rect l="l" t="t" r="r" b="b"/>
              <a:pathLst>
                <a:path w="494478" h="474365">
                  <a:moveTo>
                    <a:pt x="0" y="0"/>
                  </a:moveTo>
                  <a:lnTo>
                    <a:pt x="494478" y="0"/>
                  </a:lnTo>
                  <a:lnTo>
                    <a:pt x="494478" y="474365"/>
                  </a:lnTo>
                  <a:lnTo>
                    <a:pt x="0" y="4743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114300"/>
              <a:ext cx="494478" cy="588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076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887850" y="7858145"/>
            <a:ext cx="10757271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5433" lvl="1" indent="-267716" algn="l">
              <a:lnSpc>
                <a:spcPts val="3174"/>
              </a:lnSpc>
              <a:buFont typeface="Arial"/>
              <a:buChar char="•"/>
            </a:pP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Proses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identifikasi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jenazah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dapat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dilaksanakan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cepat</a:t>
            </a:r>
            <a:endParaRPr lang="en-US" sz="2480" dirty="0">
              <a:solidFill>
                <a:srgbClr val="231F20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535433" lvl="1" indent="-267716" algn="l">
              <a:lnSpc>
                <a:spcPts val="3174"/>
              </a:lnSpc>
              <a:buFont typeface="Arial"/>
              <a:buChar char="•"/>
            </a:pP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Terwujudnya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hubungan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yang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bersinergi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antara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Stake Holder Internal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dan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Eksternal</a:t>
            </a:r>
            <a:endParaRPr lang="en-US" sz="2480" dirty="0">
              <a:solidFill>
                <a:srgbClr val="231F20"/>
              </a:solidFill>
              <a:latin typeface="Canva Sans" charset="0"/>
              <a:ea typeface="Open Sauce"/>
              <a:cs typeface="Open Sauce"/>
              <a:sym typeface="Open Sauce"/>
            </a:endParaRPr>
          </a:p>
          <a:p>
            <a:pPr marL="535433" lvl="1" indent="-267716" algn="l">
              <a:lnSpc>
                <a:spcPts val="3174"/>
              </a:lnSpc>
              <a:buFont typeface="Arial"/>
              <a:buChar char="•"/>
            </a:pP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Terlaksananya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penanganan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identifikasi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sesuai</a:t>
            </a:r>
            <a:r>
              <a:rPr lang="en-US" sz="2480" dirty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dengan</a:t>
            </a:r>
            <a:r>
              <a:rPr lang="en-US" sz="24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simulasi</a:t>
            </a:r>
            <a:r>
              <a:rPr lang="en-US" sz="24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dan</a:t>
            </a:r>
            <a:r>
              <a:rPr lang="en-US" sz="24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sosialisasi</a:t>
            </a:r>
            <a:r>
              <a:rPr lang="en-US" sz="24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DVI yang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telah</a:t>
            </a:r>
            <a:r>
              <a:rPr lang="en-US" sz="2480" dirty="0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 </a:t>
            </a:r>
            <a:r>
              <a:rPr lang="en-US" sz="2480" dirty="0" err="1" smtClean="0">
                <a:solidFill>
                  <a:srgbClr val="231F20"/>
                </a:solidFill>
                <a:latin typeface="Canva Sans" charset="0"/>
                <a:ea typeface="Open Sauce"/>
                <a:cs typeface="Open Sauce"/>
                <a:sym typeface="Open Sauce"/>
              </a:rPr>
              <a:t>dilakukan</a:t>
            </a:r>
            <a:endParaRPr lang="en-US" sz="2480" dirty="0">
              <a:solidFill>
                <a:srgbClr val="231F20"/>
              </a:solidFill>
              <a:latin typeface="Canva Sans" charset="0"/>
              <a:ea typeface="Open Sauce"/>
              <a:cs typeface="Open Sauce"/>
              <a:sym typeface="Open Sauce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211375" y="7389962"/>
            <a:ext cx="4100514" cy="447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83"/>
              </a:lnSpc>
              <a:spcBef>
                <a:spcPct val="0"/>
              </a:spcBef>
            </a:pPr>
            <a:r>
              <a:rPr lang="en-US" sz="2799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Tujuan</a:t>
            </a:r>
            <a:r>
              <a:rPr lang="en-US" sz="2799" b="1" dirty="0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99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Jangka</a:t>
            </a:r>
            <a:r>
              <a:rPr lang="en-US" sz="2799" b="1" dirty="0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799" b="1" dirty="0" err="1" smtClean="0">
                <a:solidFill>
                  <a:srgbClr val="333231"/>
                </a:solidFill>
                <a:latin typeface="Canva Sans" charset="0"/>
                <a:ea typeface="Open Sauce Bold"/>
                <a:cs typeface="Open Sauce Bold"/>
                <a:sym typeface="Open Sauce Bold"/>
              </a:rPr>
              <a:t>Panjang</a:t>
            </a:r>
            <a:endParaRPr lang="en-US" sz="2799" b="1" dirty="0">
              <a:solidFill>
                <a:srgbClr val="333231"/>
              </a:solidFill>
              <a:latin typeface="Canva Sans" charset="0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5496106" y="6940858"/>
            <a:ext cx="1391745" cy="1409686"/>
          </a:xfrm>
          <a:custGeom>
            <a:avLst/>
            <a:gdLst/>
            <a:ahLst/>
            <a:cxnLst/>
            <a:rect l="l" t="t" r="r" b="b"/>
            <a:pathLst>
              <a:path w="1391745" h="1409686">
                <a:moveTo>
                  <a:pt x="0" y="0"/>
                </a:moveTo>
                <a:lnTo>
                  <a:pt x="1391745" y="0"/>
                </a:lnTo>
                <a:lnTo>
                  <a:pt x="1391745" y="1409686"/>
                </a:lnTo>
                <a:lnTo>
                  <a:pt x="0" y="14096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1" name="Freeform 41"/>
          <p:cNvSpPr/>
          <p:nvPr/>
        </p:nvSpPr>
        <p:spPr>
          <a:xfrm>
            <a:off x="5031970" y="543512"/>
            <a:ext cx="1298883" cy="1298883"/>
          </a:xfrm>
          <a:custGeom>
            <a:avLst/>
            <a:gdLst/>
            <a:ahLst/>
            <a:cxnLst/>
            <a:rect l="l" t="t" r="r" b="b"/>
            <a:pathLst>
              <a:path w="1298883" h="1298883">
                <a:moveTo>
                  <a:pt x="0" y="0"/>
                </a:moveTo>
                <a:lnTo>
                  <a:pt x="1298883" y="0"/>
                </a:lnTo>
                <a:lnTo>
                  <a:pt x="1298883" y="1298883"/>
                </a:lnTo>
                <a:lnTo>
                  <a:pt x="0" y="1298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2" name="Group 42"/>
          <p:cNvGrpSpPr/>
          <p:nvPr/>
        </p:nvGrpSpPr>
        <p:grpSpPr>
          <a:xfrm>
            <a:off x="4809335" y="8388753"/>
            <a:ext cx="1183417" cy="1183417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06861"/>
            </a:solidFill>
            <a:ln w="742950" cap="sq">
              <a:solidFill>
                <a:srgbClr val="106861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9091" y="298883"/>
            <a:ext cx="9215503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3406" y="642906"/>
            <a:ext cx="892975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IIMPLEMENTASI PROYEK PERUBAHAN</a:t>
            </a:r>
            <a:endParaRPr lang="en-US" sz="40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2428828" y="1857352"/>
          <a:ext cx="13430344" cy="700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7588" y="298883"/>
            <a:ext cx="10215633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57588" y="357154"/>
            <a:ext cx="10287072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MASUKAN NARASUMBER PADA SEMINAR RPP</a:t>
            </a:r>
            <a:endParaRPr lang="en-US" sz="40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3000332" y="2143104"/>
          <a:ext cx="12073022" cy="700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9091" y="298883"/>
            <a:ext cx="9215503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3406" y="642906"/>
            <a:ext cx="8929750" cy="632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Canva Sans" charset="0"/>
                <a:ea typeface="Paalalabas Wide"/>
                <a:cs typeface="Paalalabas Wide"/>
                <a:sym typeface="Paalalabas Wide"/>
              </a:rPr>
              <a:t>ANALISIS GAP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2428828" y="1857352"/>
          <a:ext cx="13430344" cy="7000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8960" y="397007"/>
            <a:ext cx="11072889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14712" y="523654"/>
            <a:ext cx="10501386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MILESTONE PROYEK PERUBAHAN JANGKA PENDEK</a:t>
            </a:r>
            <a:endParaRPr lang="en-US" sz="45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571440" y="2143104"/>
          <a:ext cx="17430872" cy="6929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43143" y="397007"/>
            <a:ext cx="12287336" cy="1415593"/>
            <a:chOff x="0" y="0"/>
            <a:chExt cx="4066328" cy="692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6328" cy="692349"/>
            </a:xfrm>
            <a:custGeom>
              <a:avLst/>
              <a:gdLst/>
              <a:ahLst/>
              <a:cxnLst/>
              <a:rect l="l" t="t" r="r" b="b"/>
              <a:pathLst>
                <a:path w="4066328" h="692349">
                  <a:moveTo>
                    <a:pt x="3863128" y="0"/>
                  </a:moveTo>
                  <a:cubicBezTo>
                    <a:pt x="3975352" y="0"/>
                    <a:pt x="4066328" y="154987"/>
                    <a:pt x="4066328" y="346174"/>
                  </a:cubicBezTo>
                  <a:cubicBezTo>
                    <a:pt x="4066328" y="537361"/>
                    <a:pt x="3975352" y="692349"/>
                    <a:pt x="3863128" y="692349"/>
                  </a:cubicBezTo>
                  <a:lnTo>
                    <a:pt x="203200" y="692349"/>
                  </a:lnTo>
                  <a:cubicBezTo>
                    <a:pt x="90976" y="692349"/>
                    <a:pt x="0" y="537361"/>
                    <a:pt x="0" y="346174"/>
                  </a:cubicBezTo>
                  <a:cubicBezTo>
                    <a:pt x="0" y="1549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B869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066328" cy="74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139547">
            <a:off x="16769085" y="-1457697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0" y="0"/>
                </a:moveTo>
                <a:lnTo>
                  <a:pt x="3280588" y="0"/>
                </a:lnTo>
                <a:lnTo>
                  <a:pt x="3280588" y="6528533"/>
                </a:lnTo>
                <a:lnTo>
                  <a:pt x="0" y="652853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69308" flipH="1">
            <a:off x="-2184142" y="-1462769"/>
            <a:ext cx="3280588" cy="6528533"/>
          </a:xfrm>
          <a:custGeom>
            <a:avLst/>
            <a:gdLst/>
            <a:ahLst/>
            <a:cxnLst/>
            <a:rect l="l" t="t" r="r" b="b"/>
            <a:pathLst>
              <a:path w="3280588" h="6528533">
                <a:moveTo>
                  <a:pt x="3280588" y="0"/>
                </a:moveTo>
                <a:lnTo>
                  <a:pt x="0" y="0"/>
                </a:lnTo>
                <a:lnTo>
                  <a:pt x="0" y="6528533"/>
                </a:lnTo>
                <a:lnTo>
                  <a:pt x="3280588" y="6528533"/>
                </a:lnTo>
                <a:lnTo>
                  <a:pt x="32805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20907" y="9002582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47138" y="8931959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1" y="0"/>
                </a:lnTo>
                <a:lnTo>
                  <a:pt x="1494911" y="1083269"/>
                </a:lnTo>
                <a:lnTo>
                  <a:pt x="0" y="10832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71770" y="380778"/>
            <a:ext cx="11501518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</a:pPr>
            <a:r>
              <a:rPr lang="en-US" sz="4500" b="1" spc="-135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MILESTONE </a:t>
            </a:r>
            <a:r>
              <a:rPr lang="en-US" sz="4500" b="1" spc="-135" dirty="0" smtClean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PROPER JANGKA MENENGAH DAN JANGKA PANJANG</a:t>
            </a:r>
            <a:endParaRPr lang="en-US" sz="4500" b="1" spc="-135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3" name="Picture 12" descr="Screenshot (22).png"/>
          <p:cNvPicPr>
            <a:picLocks noChangeAspect="1"/>
          </p:cNvPicPr>
          <p:nvPr/>
        </p:nvPicPr>
        <p:blipFill>
          <a:blip r:embed="rId6"/>
          <a:srcRect l="4978" t="27539" r="9919" b="18750"/>
          <a:stretch>
            <a:fillRect/>
          </a:stretch>
        </p:blipFill>
        <p:spPr>
          <a:xfrm>
            <a:off x="58386" y="1714476"/>
            <a:ext cx="18229678" cy="646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554" y="-2049369"/>
            <a:ext cx="18504554" cy="12336369"/>
          </a:xfrm>
          <a:custGeom>
            <a:avLst/>
            <a:gdLst/>
            <a:ahLst/>
            <a:cxnLst/>
            <a:rect l="l" t="t" r="r" b="b"/>
            <a:pathLst>
              <a:path w="18504554" h="12336369">
                <a:moveTo>
                  <a:pt x="0" y="0"/>
                </a:moveTo>
                <a:lnTo>
                  <a:pt x="18504554" y="0"/>
                </a:lnTo>
                <a:lnTo>
                  <a:pt x="18504554" y="12336369"/>
                </a:lnTo>
                <a:lnTo>
                  <a:pt x="0" y="12336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4999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0289072" y="-1029027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8215482" y="0"/>
                </a:moveTo>
                <a:lnTo>
                  <a:pt x="0" y="0"/>
                </a:lnTo>
                <a:lnTo>
                  <a:pt x="0" y="9794912"/>
                </a:lnTo>
                <a:lnTo>
                  <a:pt x="8215482" y="9794912"/>
                </a:lnTo>
                <a:lnTo>
                  <a:pt x="821548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6961" y="-1029027"/>
            <a:ext cx="8215483" cy="9794912"/>
          </a:xfrm>
          <a:custGeom>
            <a:avLst/>
            <a:gdLst/>
            <a:ahLst/>
            <a:cxnLst/>
            <a:rect l="l" t="t" r="r" b="b"/>
            <a:pathLst>
              <a:path w="8215483" h="9794912">
                <a:moveTo>
                  <a:pt x="0" y="0"/>
                </a:moveTo>
                <a:lnTo>
                  <a:pt x="8215483" y="0"/>
                </a:lnTo>
                <a:lnTo>
                  <a:pt x="8215483" y="9794912"/>
                </a:lnTo>
                <a:lnTo>
                  <a:pt x="0" y="979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1368" y="3276429"/>
            <a:ext cx="5845264" cy="5816038"/>
          </a:xfrm>
          <a:custGeom>
            <a:avLst/>
            <a:gdLst/>
            <a:ahLst/>
            <a:cxnLst/>
            <a:rect l="l" t="t" r="r" b="b"/>
            <a:pathLst>
              <a:path w="5845264" h="5816038">
                <a:moveTo>
                  <a:pt x="0" y="0"/>
                </a:moveTo>
                <a:lnTo>
                  <a:pt x="5845264" y="0"/>
                </a:lnTo>
                <a:lnTo>
                  <a:pt x="5845264" y="5816038"/>
                </a:lnTo>
                <a:lnTo>
                  <a:pt x="0" y="5816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433584" y="967594"/>
            <a:ext cx="9420833" cy="1132324"/>
            <a:chOff x="0" y="0"/>
            <a:chExt cx="12561110" cy="1509766"/>
          </a:xfrm>
        </p:grpSpPr>
        <p:sp>
          <p:nvSpPr>
            <p:cNvPr id="7" name="TextBox 7"/>
            <p:cNvSpPr txBox="1"/>
            <p:nvPr/>
          </p:nvSpPr>
          <p:spPr>
            <a:xfrm>
              <a:off x="0" y="1036691"/>
              <a:ext cx="12561110" cy="47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561110" cy="930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763"/>
                </a:lnSpc>
                <a:spcBef>
                  <a:spcPct val="0"/>
                </a:spcBef>
              </a:pPr>
              <a:r>
                <a:rPr lang="en-US" sz="4399" b="1" spc="131" dirty="0">
                  <a:solidFill>
                    <a:srgbClr val="191919"/>
                  </a:solidFill>
                  <a:latin typeface="Canva Sans" charset="0"/>
                  <a:ea typeface="Aileron Ultra-Bold"/>
                  <a:cs typeface="Aileron Ultra-Bold"/>
                  <a:sym typeface="Aileron Ultra-Bold"/>
                </a:rPr>
                <a:t>COMMUNICATION STRATEGY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14696" y="6987165"/>
            <a:ext cx="5873304" cy="2840373"/>
            <a:chOff x="0" y="-47625"/>
            <a:chExt cx="5285645" cy="378716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661774"/>
              <a:ext cx="5285645" cy="30777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l">
                <a:lnSpc>
                  <a:spcPts val="3000"/>
                </a:lnSpc>
                <a:buAutoNum type="arabicPeriod"/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Berkoordinasi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dalam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rangka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sosialisasi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simulasi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  <a:p>
              <a:pPr marL="431801" lvl="1" indent="-215900" algn="l">
                <a:lnSpc>
                  <a:spcPts val="3000"/>
                </a:lnSpc>
                <a:buAutoNum type="arabicPeriod"/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Berkonsultasi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dan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koordinasi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terkait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tentang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pembuatan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Buku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Saku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 </a:t>
              </a:r>
            </a:p>
            <a:p>
              <a:pPr marL="431801" lvl="1" indent="-215900" algn="l">
                <a:lnSpc>
                  <a:spcPts val="3000"/>
                </a:lnSpc>
                <a:buAutoNum type="arabicPeriod"/>
              </a:pP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Berkoordinasi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dalam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Penandatangan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Nota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Kesepakatan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Kerjasama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5285645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499"/>
                </a:lnSpc>
              </a:pPr>
              <a:r>
                <a:rPr lang="en-US" sz="2499" b="1" spc="97" dirty="0" smtClean="0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DOKPOL</a:t>
              </a: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185692" y="2592729"/>
            <a:ext cx="5387992" cy="3985463"/>
            <a:chOff x="0" y="-47625"/>
            <a:chExt cx="7644821" cy="531395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162638"/>
              <a:ext cx="7644821" cy="41036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31801" lvl="1" indent="-215900" algn="just">
                <a:lnSpc>
                  <a:spcPts val="3000"/>
                </a:lnSpc>
                <a:buAutoNum type="arabicPeriod"/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Kepada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Mentor dan  Coach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Berkonsultasi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dan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melaporkan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kemajuan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serta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tantangaN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dalam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sosialisasi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simulasi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  <a:p>
              <a:pPr marL="431801" lvl="1" indent="-215900" algn="just">
                <a:lnSpc>
                  <a:spcPts val="3000"/>
                </a:lnSpc>
                <a:buAutoNum type="arabicPeriod"/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Kepada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Tim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Efektif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,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membagi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tugas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kegiatan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jangka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pendek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serta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melakukan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koordinasi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berkala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setiap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minggu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7644821" cy="175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 b="1" spc="97" dirty="0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Mentor, Coach,</a:t>
              </a:r>
            </a:p>
            <a:p>
              <a:pPr algn="l">
                <a:lnSpc>
                  <a:spcPts val="3499"/>
                </a:lnSpc>
              </a:pPr>
              <a:r>
                <a:rPr lang="en-US" sz="2499" b="1" spc="97" dirty="0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Tim </a:t>
              </a:r>
              <a:r>
                <a:rPr lang="en-US" sz="2499" b="1" spc="97" dirty="0" err="1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Efektif</a:t>
              </a: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  <a:p>
              <a:pPr marL="0" lvl="0" indent="0" algn="l">
                <a:lnSpc>
                  <a:spcPts val="3499"/>
                </a:lnSpc>
              </a:pP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7990520"/>
            <a:ext cx="4543400" cy="2040988"/>
            <a:chOff x="0" y="-47625"/>
            <a:chExt cx="5285645" cy="272131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661773"/>
              <a:ext cx="5285645" cy="2011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Melakukan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sosialisasi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simulasi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DVI,pembuatan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Buku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Saku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DVI,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Penandatanganan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Nota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Kesepakatan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Kerjasama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5285645" cy="559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499"/>
                </a:lnSpc>
              </a:pPr>
              <a:r>
                <a:rPr lang="en-US" sz="2499" b="1" spc="97" dirty="0" smtClean="0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Stakeholder Internal</a:t>
              </a: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00068" y="5500690"/>
            <a:ext cx="4543691" cy="2418463"/>
            <a:chOff x="0" y="-47625"/>
            <a:chExt cx="5285645" cy="322461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661773"/>
              <a:ext cx="5285645" cy="251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Melakukan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koordinasi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,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tentang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implementasi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sosialisasi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simulasi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DVI,pembuatan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Buku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Saku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DVI,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Penandatanganan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Nota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Kesepakatan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Kerjasama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5285645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499"/>
                </a:lnSpc>
              </a:pPr>
              <a:r>
                <a:rPr lang="en-US" sz="2499" b="1" spc="97" dirty="0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Stakeholder </a:t>
              </a:r>
              <a:r>
                <a:rPr lang="en-US" sz="2499" b="1" spc="97" dirty="0" err="1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Eksternal</a:t>
              </a: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2944" y="2500294"/>
            <a:ext cx="4429156" cy="2803184"/>
            <a:chOff x="0" y="-47625"/>
            <a:chExt cx="5285645" cy="3737581"/>
          </a:xfrm>
        </p:grpSpPr>
        <p:sp>
          <p:nvSpPr>
            <p:cNvPr id="22" name="TextBox 22"/>
            <p:cNvSpPr txBox="1"/>
            <p:nvPr/>
          </p:nvSpPr>
          <p:spPr>
            <a:xfrm>
              <a:off x="0" y="661774"/>
              <a:ext cx="5285645" cy="3028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Melaporkan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Implemenrtasi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serta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meminta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saran,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masukan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terkait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dengan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implementasi</a:t>
              </a:r>
              <a:r>
                <a:rPr lang="en-US" sz="2000" spc="60" dirty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sosialisasi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simulasi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DVI,pembuatan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Buku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Saku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DVI,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dan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Penandatanganan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Nota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Kesepakatan</a:t>
              </a:r>
              <a:r>
                <a:rPr lang="en-US" sz="2000" spc="60" dirty="0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 </a:t>
              </a:r>
              <a:r>
                <a:rPr lang="en-US" sz="2000" spc="60" dirty="0" err="1" smtClean="0">
                  <a:solidFill>
                    <a:srgbClr val="191919"/>
                  </a:solidFill>
                  <a:latin typeface="Canva Sans" charset="0"/>
                  <a:ea typeface="Aileron"/>
                  <a:cs typeface="Aileron"/>
                  <a:sym typeface="Aileron"/>
                </a:rPr>
                <a:t>Kerjasama</a:t>
              </a:r>
              <a:endParaRPr lang="en-US" sz="2000" spc="60" dirty="0">
                <a:solidFill>
                  <a:srgbClr val="191919"/>
                </a:solidFill>
                <a:latin typeface="Canva Sans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5285645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499"/>
                </a:lnSpc>
              </a:pPr>
              <a:r>
                <a:rPr lang="en-US" sz="2499" b="1" spc="97" dirty="0" err="1">
                  <a:solidFill>
                    <a:srgbClr val="191919"/>
                  </a:solidFill>
                  <a:latin typeface="Canva Sans" charset="0"/>
                  <a:ea typeface="Aileron Bold"/>
                  <a:cs typeface="Aileron Bold"/>
                  <a:sym typeface="Aileron Bold"/>
                </a:rPr>
                <a:t>Kabiddokkes</a:t>
              </a:r>
              <a:endParaRPr lang="en-US" sz="2499" b="1" spc="97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334154" y="5681220"/>
            <a:ext cx="1602992" cy="9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11"/>
              </a:lnSpc>
              <a:spcBef>
                <a:spcPct val="0"/>
              </a:spcBef>
            </a:pPr>
            <a:r>
              <a:rPr lang="en-US" sz="2799" b="1" spc="109" dirty="0">
                <a:solidFill>
                  <a:srgbClr val="191919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Project Leader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90676" y="4276108"/>
            <a:ext cx="1644974" cy="302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51"/>
              </a:lnSpc>
              <a:spcBef>
                <a:spcPct val="0"/>
              </a:spcBef>
            </a:pPr>
            <a:r>
              <a:rPr lang="en-US" sz="1900" b="1" spc="74" dirty="0" err="1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Kabiddokkes</a:t>
            </a:r>
            <a:endParaRPr lang="en-US" sz="1900" b="1" spc="74" dirty="0">
              <a:solidFill>
                <a:srgbClr val="FFFFFF"/>
              </a:solidFill>
              <a:latin typeface="Canva Sans" charset="0"/>
              <a:ea typeface="Aileron Bold"/>
              <a:cs typeface="Aileron Bold"/>
              <a:sym typeface="Aileron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866897" y="3926967"/>
            <a:ext cx="1118701" cy="126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1"/>
              </a:lnSpc>
            </a:pPr>
            <a:r>
              <a:rPr lang="en-US" sz="1900" b="1" spc="74" dirty="0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Mentor, Coach,</a:t>
            </a:r>
          </a:p>
          <a:p>
            <a:pPr marL="0" lvl="0" indent="0" algn="ctr">
              <a:lnSpc>
                <a:spcPts val="2451"/>
              </a:lnSpc>
              <a:spcBef>
                <a:spcPct val="0"/>
              </a:spcBef>
            </a:pPr>
            <a:r>
              <a:rPr lang="en-US" sz="1900" b="1" spc="74" dirty="0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Tim </a:t>
            </a:r>
            <a:r>
              <a:rPr lang="en-US" sz="1900" b="1" spc="74" dirty="0" err="1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Efektif</a:t>
            </a:r>
            <a:endParaRPr lang="en-US" sz="1900" b="1" spc="74" dirty="0">
              <a:solidFill>
                <a:srgbClr val="FFFFFF"/>
              </a:solidFill>
              <a:latin typeface="Canva Sans" charset="0"/>
              <a:ea typeface="Aileron Bold"/>
              <a:cs typeface="Aileron Bold"/>
              <a:sym typeface="Aileron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52632" y="6103105"/>
            <a:ext cx="1317294" cy="52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4"/>
              </a:lnSpc>
              <a:spcBef>
                <a:spcPct val="0"/>
              </a:spcBef>
            </a:pPr>
            <a:r>
              <a:rPr lang="en-US" sz="1600" b="1" spc="62" dirty="0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Stakeholder </a:t>
            </a:r>
            <a:r>
              <a:rPr lang="en-US" sz="1600" b="1" spc="62" dirty="0" err="1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Eksternal</a:t>
            </a:r>
            <a:endParaRPr lang="en-US" sz="1600" b="1" spc="62" dirty="0">
              <a:solidFill>
                <a:srgbClr val="FFFFFF"/>
              </a:solidFill>
              <a:latin typeface="Canva Sans" charset="0"/>
              <a:ea typeface="Aileron Bold"/>
              <a:cs typeface="Aileron Bold"/>
              <a:sym typeface="Aileron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166553" y="7853564"/>
            <a:ext cx="1585396" cy="64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0"/>
              </a:lnSpc>
              <a:spcBef>
                <a:spcPct val="0"/>
              </a:spcBef>
            </a:pPr>
            <a:r>
              <a:rPr lang="en-US" sz="2000" b="1" spc="78" dirty="0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Stakeholder Internal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41845" y="6831241"/>
            <a:ext cx="1516799" cy="364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967"/>
              </a:lnSpc>
              <a:spcBef>
                <a:spcPct val="0"/>
              </a:spcBef>
            </a:pPr>
            <a:r>
              <a:rPr lang="en-US" sz="2300" b="1" spc="89" dirty="0" smtClean="0">
                <a:solidFill>
                  <a:srgbClr val="FFFFFF"/>
                </a:solidFill>
                <a:latin typeface="Canva Sans" charset="0"/>
                <a:ea typeface="Aileron Bold"/>
                <a:cs typeface="Aileron Bold"/>
                <a:sym typeface="Aileron Bold"/>
              </a:rPr>
              <a:t>DOKPOL</a:t>
            </a:r>
            <a:endParaRPr lang="en-US" sz="2300" b="1" spc="89" dirty="0">
              <a:solidFill>
                <a:srgbClr val="FFFFFF"/>
              </a:solidFill>
              <a:latin typeface="Canva Sans" charset="0"/>
              <a:ea typeface="Aileron Bold"/>
              <a:cs typeface="Aileron Bold"/>
              <a:sym typeface="Aileron Bold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6121345" y="251938"/>
            <a:ext cx="2166655" cy="942024"/>
          </a:xfrm>
          <a:custGeom>
            <a:avLst/>
            <a:gdLst/>
            <a:ahLst/>
            <a:cxnLst/>
            <a:rect l="l" t="t" r="r" b="b"/>
            <a:pathLst>
              <a:path w="2166655" h="942024">
                <a:moveTo>
                  <a:pt x="0" y="0"/>
                </a:moveTo>
                <a:lnTo>
                  <a:pt x="2166655" y="0"/>
                </a:lnTo>
                <a:lnTo>
                  <a:pt x="2166655" y="942024"/>
                </a:lnTo>
                <a:lnTo>
                  <a:pt x="0" y="942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347575" y="181315"/>
            <a:ext cx="1494911" cy="1083269"/>
          </a:xfrm>
          <a:custGeom>
            <a:avLst/>
            <a:gdLst/>
            <a:ahLst/>
            <a:cxnLst/>
            <a:rect l="l" t="t" r="r" b="b"/>
            <a:pathLst>
              <a:path w="1494911" h="1083269">
                <a:moveTo>
                  <a:pt x="0" y="0"/>
                </a:moveTo>
                <a:lnTo>
                  <a:pt x="1494912" y="0"/>
                </a:lnTo>
                <a:lnTo>
                  <a:pt x="1494912" y="1083270"/>
                </a:lnTo>
                <a:lnTo>
                  <a:pt x="0" y="1083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2681</TotalTime>
  <Words>1097</Words>
  <Application>Microsoft Office PowerPoint</Application>
  <PresentationFormat>Custom</PresentationFormat>
  <Paragraphs>195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Calibri</vt:lpstr>
      <vt:lpstr>Montserrat</vt:lpstr>
      <vt:lpstr>Montserrat Bold</vt:lpstr>
      <vt:lpstr>Canva Sans</vt:lpstr>
      <vt:lpstr>Open Sauce Bold</vt:lpstr>
      <vt:lpstr>Open Sauce</vt:lpstr>
      <vt:lpstr>Poppins Bold</vt:lpstr>
      <vt:lpstr>Poppins</vt:lpstr>
      <vt:lpstr>Paalalabas Wide</vt:lpstr>
      <vt:lpstr>Aileron Ultra-Bold</vt:lpstr>
      <vt:lpstr>Aileron</vt:lpstr>
      <vt:lpstr>Aileron Bold</vt:lpstr>
      <vt:lpstr>Antonio</vt:lpstr>
      <vt:lpstr>Montserrat Classic Bold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Paparan dr. Eka Purnama Sari, M.H</dc:title>
  <dc:creator>hp</dc:creator>
  <cp:lastModifiedBy>HP</cp:lastModifiedBy>
  <cp:revision>64</cp:revision>
  <dcterms:created xsi:type="dcterms:W3CDTF">2006-08-16T00:00:00Z</dcterms:created>
  <dcterms:modified xsi:type="dcterms:W3CDTF">2024-12-04T04:26:16Z</dcterms:modified>
  <dc:identifier>DAGPrqHLYgE</dc:identifier>
</cp:coreProperties>
</file>